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2" type="body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idx="1" type="body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0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5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Unidad 5. El conocimiento (2)</a:t>
            </a:r>
          </a:p>
        </p:txBody>
      </p:sp>
      <p:sp>
        <p:nvSpPr>
          <p:cNvPr id="31" name="Shape 31"/>
          <p:cNvSpPr txBox="1"/>
          <p:nvPr>
            <p:ph idx="1" type="subTitle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El conocimiento inteligible.</a:t>
            </a:r>
          </a:p>
        </p:txBody>
      </p:sp>
      <p:pic>
        <p:nvPicPr>
          <p:cNvPr id="32" name="Shape 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7000" y="3044600"/>
            <a:ext cx="1456998" cy="20988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CONOCIMIENTO</a:t>
            </a:r>
          </a:p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 sz="2400"/>
              <a:t>Vida psíquica, consciente.</a:t>
            </a:r>
          </a:p>
          <a:p>
            <a:pPr indent="-3810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 sz="2400"/>
              <a:t>Actitud vital. </a:t>
            </a:r>
          </a:p>
          <a:p>
            <a:pPr indent="-342900" lvl="0" marL="22860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/>
              <a:t>Propia de la capacidad de automoción.</a:t>
            </a:r>
          </a:p>
          <a:p>
            <a:pPr indent="-342900" lvl="0" marL="22860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/>
              <a:t>Inmanente</a:t>
            </a:r>
          </a:p>
          <a:p>
            <a:pPr indent="-342900" lvl="0" marL="22860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/>
              <a:t>Espontánea, reacción ante una causa externa.</a:t>
            </a:r>
          </a:p>
          <a:p>
            <a:pPr indent="-3810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 sz="2400"/>
              <a:t>Relación entre SUJETO y OBJETO.</a:t>
            </a:r>
          </a:p>
          <a:p>
            <a:pPr indent="-3810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 sz="2400"/>
              <a:t>Por el conocimiento descubro la realidad.</a:t>
            </a:r>
          </a:p>
          <a:p>
            <a:pPr indent="-3810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 sz="2400"/>
              <a:t>Siempre parte de los sentidos.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Shape 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0093" y="0"/>
            <a:ext cx="7643812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Shape 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232488"/>
            <a:ext cx="9143995" cy="46785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Shape 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31850"/>
            <a:ext cx="9143999" cy="4584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Shape 5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0474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Shape 6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9724" y="0"/>
            <a:ext cx="8907254" cy="50299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3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