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 flipH="1" rot="10800000">
            <a:off x="-524933" y="131"/>
            <a:ext cx="1403434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pathLst>
                <a:path extrusionOk="0" h="1257301" w="9144009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flipH="1" rot="5400000">
              <a:off x="3018543" y="1908578"/>
              <a:ext cx="3100650" cy="9150266"/>
            </a:xfrm>
            <a:custGeom>
              <a:pathLst>
                <a:path extrusionOk="0" h="6879900" w="8053639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pathLst>
                <a:path extrusionOk="0" h="1257301" w="9144011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Shape 43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4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2.jpg"/><Relationship Id="rId3" Type="http://schemas.openxmlformats.org/officeDocument/2006/relationships/image" Target="../media/image01.jpg"/><Relationship Id="rId5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jpg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9.jpg"/><Relationship Id="rId3" Type="http://schemas.openxmlformats.org/officeDocument/2006/relationships/image" Target="../media/image08.jpg"/><Relationship Id="rId6" Type="http://schemas.openxmlformats.org/officeDocument/2006/relationships/image" Target="../media/image10.jpg"/><Relationship Id="rId5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Unidad 5</a:t>
            </a:r>
          </a:p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 conocimiento.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5075"/>
            <a:ext cx="4889149" cy="29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3598550" y="2722475"/>
            <a:ext cx="5426099" cy="6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716" y="0"/>
            <a:ext cx="407256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612425" y="1723925"/>
            <a:ext cx="2015999" cy="6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Alma intelectiva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664175" y="2529475"/>
            <a:ext cx="1431899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Alma sensitiva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612425" y="3355475"/>
            <a:ext cx="1535399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Alma vegetativa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6886250" y="2232625"/>
            <a:ext cx="1912199" cy="102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i="1" lang="en"/>
              <a:t>UNIÓN SUSTANCIAL DE CUERPO Y ALMA</a:t>
            </a:r>
          </a:p>
        </p:txBody>
      </p:sp>
      <p:sp>
        <p:nvSpPr>
          <p:cNvPr id="61" name="Shape 61"/>
          <p:cNvSpPr/>
          <p:nvPr/>
        </p:nvSpPr>
        <p:spPr>
          <a:xfrm>
            <a:off x="6711950" y="1764925"/>
            <a:ext cx="2260800" cy="1962300"/>
          </a:xfrm>
          <a:prstGeom prst="ellipse">
            <a:avLst/>
          </a:prstGeom>
          <a:noFill/>
          <a:ln cap="flat" cmpd="sng" w="114300">
            <a:solidFill>
              <a:srgbClr val="00387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1055100" y="3003325"/>
            <a:ext cx="452100" cy="433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1103875" y="2166600"/>
            <a:ext cx="452100" cy="433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926"/>
            <a:ext cx="9144000" cy="499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4625" y="1234075"/>
            <a:ext cx="932625" cy="97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9600" y="1624471"/>
            <a:ext cx="1402174" cy="200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473" y="0"/>
            <a:ext cx="736905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7" y="-122250"/>
            <a:ext cx="909062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49" y="2856800"/>
            <a:ext cx="1696399" cy="216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24" y="164549"/>
            <a:ext cx="7244225" cy="447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424" y="3584425"/>
            <a:ext cx="1990825" cy="149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8450" y="0"/>
            <a:ext cx="2641076" cy="131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6962" y="1864237"/>
            <a:ext cx="1350074" cy="1077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5041600" y="996075"/>
            <a:ext cx="1318799" cy="367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EXTERNOS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337675" y="1025625"/>
            <a:ext cx="1441199" cy="308399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INTERNOS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221800" y="131875"/>
            <a:ext cx="989099" cy="433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SUJETO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7941350" y="876100"/>
            <a:ext cx="1026899" cy="4332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OBJETO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2590600" y="641150"/>
            <a:ext cx="2251500" cy="308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SENTIDOS</a:t>
            </a:r>
          </a:p>
        </p:txBody>
      </p:sp>
      <p:sp>
        <p:nvSpPr>
          <p:cNvPr id="99" name="Shape 99"/>
          <p:cNvSpPr/>
          <p:nvPr/>
        </p:nvSpPr>
        <p:spPr>
          <a:xfrm>
            <a:off x="1818100" y="1669975"/>
            <a:ext cx="772499" cy="753599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3252725" y="1669975"/>
            <a:ext cx="772499" cy="753599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2535675" y="1669975"/>
            <a:ext cx="772499" cy="753599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107175" y="1644200"/>
            <a:ext cx="772499" cy="753599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383475" y="1644200"/>
            <a:ext cx="772499" cy="753599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5284750" y="1746525"/>
            <a:ext cx="772499" cy="433200"/>
          </a:xfrm>
          <a:prstGeom prst="flowChartAlternateProcess">
            <a:avLst/>
          </a:prstGeom>
          <a:solidFill>
            <a:srgbClr val="FCE5C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5237650" y="2279725"/>
            <a:ext cx="866699" cy="857400"/>
          </a:xfrm>
          <a:prstGeom prst="diamond">
            <a:avLst/>
          </a:prstGeom>
          <a:solidFill>
            <a:srgbClr val="FCE5C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5267650" y="2761825"/>
            <a:ext cx="866699" cy="857400"/>
          </a:xfrm>
          <a:prstGeom prst="diamond">
            <a:avLst/>
          </a:prstGeom>
          <a:solidFill>
            <a:srgbClr val="FCE5C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5237650" y="3179250"/>
            <a:ext cx="866699" cy="857400"/>
          </a:xfrm>
          <a:prstGeom prst="diamond">
            <a:avLst/>
          </a:prstGeom>
          <a:solidFill>
            <a:srgbClr val="FCE5C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267650" y="3727725"/>
            <a:ext cx="866699" cy="857400"/>
          </a:xfrm>
          <a:prstGeom prst="diamond">
            <a:avLst/>
          </a:prstGeom>
          <a:solidFill>
            <a:srgbClr val="FCE5C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5267650" y="4201325"/>
            <a:ext cx="866699" cy="857400"/>
          </a:xfrm>
          <a:prstGeom prst="diamond">
            <a:avLst/>
          </a:prstGeom>
          <a:solidFill>
            <a:srgbClr val="FCE5C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5258175" y="1763950"/>
            <a:ext cx="866699" cy="659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900"/>
              <a:t>usa órganos para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5407275" y="2916687"/>
            <a:ext cx="717599" cy="30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oido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5382850" y="2526950"/>
            <a:ext cx="576300" cy="19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vista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342200" y="3453737"/>
            <a:ext cx="717599" cy="30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gusto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407275" y="3962062"/>
            <a:ext cx="717599" cy="30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tacto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5407275" y="4470387"/>
            <a:ext cx="717599" cy="30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olor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3280175" y="1866804"/>
            <a:ext cx="717599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000"/>
              <a:t>sentido común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2563125" y="1877204"/>
            <a:ext cx="717599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000"/>
              <a:t>imagen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784725" y="1830175"/>
            <a:ext cx="866699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000"/>
              <a:t>estimación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134625" y="1830175"/>
            <a:ext cx="858599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000"/>
              <a:t>cogitativa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10925" y="1830175"/>
            <a:ext cx="772499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000"/>
              <a:t>memoria</a:t>
            </a:r>
          </a:p>
        </p:txBody>
      </p:sp>
      <p:cxnSp>
        <p:nvCxnSpPr>
          <p:cNvPr id="121" name="Shape 121"/>
          <p:cNvCxnSpPr>
            <a:stCxn id="97" idx="1"/>
          </p:cNvCxnSpPr>
          <p:nvPr/>
        </p:nvCxnSpPr>
        <p:spPr>
          <a:xfrm flipH="1">
            <a:off x="6481250" y="1092700"/>
            <a:ext cx="1460100" cy="1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2" name="Shape 122"/>
          <p:cNvCxnSpPr>
            <a:stCxn id="94" idx="1"/>
            <a:endCxn id="95" idx="3"/>
          </p:cNvCxnSpPr>
          <p:nvPr/>
        </p:nvCxnSpPr>
        <p:spPr>
          <a:xfrm rot="10800000">
            <a:off x="2779000" y="1179825"/>
            <a:ext cx="2262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3" name="Shape 123"/>
          <p:cNvSpPr txBox="1"/>
          <p:nvPr/>
        </p:nvSpPr>
        <p:spPr>
          <a:xfrm>
            <a:off x="6660175" y="810150"/>
            <a:ext cx="5426099" cy="6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estimula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3252725" y="1096875"/>
            <a:ext cx="1372799" cy="6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impresionan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244246"/>
            <a:ext cx="8229600" cy="211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FENÓMENO PSÍQUICO.</a:t>
            </a:r>
          </a:p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PARTE DE LOS SENTIDOS.</a:t>
            </a:r>
          </a:p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PRODUCE UNA SENSACIÓN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                         </a:t>
            </a:r>
            <a:r>
              <a:rPr lang="en" sz="2400"/>
              <a:t>acción en encuentro entre S y O.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30" name="Shape 130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Conocimiento sensible</a:t>
            </a:r>
          </a:p>
        </p:txBody>
      </p:sp>
      <p:cxnSp>
        <p:nvCxnSpPr>
          <p:cNvPr id="131" name="Shape 131"/>
          <p:cNvCxnSpPr/>
          <p:nvPr/>
        </p:nvCxnSpPr>
        <p:spPr>
          <a:xfrm flipH="1">
            <a:off x="3730475" y="2779000"/>
            <a:ext cx="659399" cy="367500"/>
          </a:xfrm>
          <a:prstGeom prst="bentConnector3">
            <a:avLst>
              <a:gd fmla="val 111431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2" name="Shape 132"/>
          <p:cNvSpPr txBox="1"/>
          <p:nvPr/>
        </p:nvSpPr>
        <p:spPr>
          <a:xfrm>
            <a:off x="725375" y="3664500"/>
            <a:ext cx="2166599" cy="1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No hay error en los sentidos.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088425" y="3664500"/>
            <a:ext cx="2976899" cy="1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el error se produce en la interpretación y los juicios.</a:t>
            </a:r>
          </a:p>
        </p:txBody>
      </p:sp>
      <p:cxnSp>
        <p:nvCxnSpPr>
          <p:cNvPr id="134" name="Shape 134"/>
          <p:cNvCxnSpPr>
            <a:endCxn id="133" idx="1"/>
          </p:cNvCxnSpPr>
          <p:nvPr/>
        </p:nvCxnSpPr>
        <p:spPr>
          <a:xfrm>
            <a:off x="2892025" y="4257900"/>
            <a:ext cx="1196400" cy="37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