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31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00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89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2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48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2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25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45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83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47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89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4F25-8BC3-441B-B78E-7277136E8B21}" type="datetimeFigureOut">
              <a:rPr lang="es-ES" smtClean="0"/>
              <a:t>10/08/2015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78CF4-4A90-4819-944D-09BEC9EC0C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80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Resolución de consignas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REVISIÓN UN 3 A 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575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ACERCA DE LA FILOSOFÍA DE LA NATURALEZA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El cambio es el paso de la potencia al acto.</a:t>
            </a:r>
          </a:p>
          <a:p>
            <a:pPr marL="0" indent="0">
              <a:buNone/>
            </a:pPr>
            <a:r>
              <a:rPr lang="es-ES" dirty="0" smtClean="0"/>
              <a:t>El cambio es el paso del acto a la potencia.</a:t>
            </a:r>
          </a:p>
          <a:p>
            <a:pPr marL="0" indent="0">
              <a:buNone/>
            </a:pPr>
            <a:r>
              <a:rPr lang="es-ES" dirty="0" smtClean="0"/>
              <a:t>El cambio es el paso de la sustancia a la esencia.</a:t>
            </a:r>
          </a:p>
          <a:p>
            <a:r>
              <a:rPr lang="es-ES" dirty="0" smtClean="0"/>
              <a:t>¿ Cómo explicamos el CAMBIO?  </a:t>
            </a:r>
          </a:p>
          <a:p>
            <a:r>
              <a:rPr lang="es-ES" dirty="0" smtClean="0"/>
              <a:t>Ejemplifico.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44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3250704" cy="5793507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Identificar sustancias presentes en la imagen. Seleccionar una que carezca de vida.</a:t>
            </a:r>
          </a:p>
          <a:p>
            <a:r>
              <a:rPr lang="es-ES" dirty="0" smtClean="0"/>
              <a:t>Analizar las sustancias utilizando doctrina hile- mórfica y de las causas.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0648"/>
            <a:ext cx="489654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72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Seleccionar y fundamentar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 vida es </a:t>
            </a:r>
          </a:p>
          <a:p>
            <a:pPr marL="0" indent="0">
              <a:buNone/>
            </a:pPr>
            <a:r>
              <a:rPr lang="es-ES" dirty="0" smtClean="0"/>
              <a:t>Una potencia del alma</a:t>
            </a:r>
          </a:p>
          <a:p>
            <a:pPr marL="0" indent="0">
              <a:buNone/>
            </a:pPr>
            <a:r>
              <a:rPr lang="es-ES" dirty="0" smtClean="0"/>
              <a:t>Una cualidad del espíritu</a:t>
            </a:r>
          </a:p>
          <a:p>
            <a:pPr marL="0" indent="0">
              <a:buNone/>
            </a:pPr>
            <a:r>
              <a:rPr lang="es-ES" dirty="0" smtClean="0"/>
              <a:t>Una facultad de los seres humanos.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Arial" charset="0"/>
              <a:buChar char="•"/>
            </a:pPr>
            <a:r>
              <a:rPr lang="es-ES" dirty="0" smtClean="0"/>
              <a:t>Los grados de vida son propios de la naturaleza </a:t>
            </a:r>
          </a:p>
          <a:p>
            <a:pPr marL="0" indent="0">
              <a:buNone/>
            </a:pPr>
            <a:r>
              <a:rPr lang="es-ES" dirty="0"/>
              <a:t>D</a:t>
            </a:r>
            <a:r>
              <a:rPr lang="es-ES" dirty="0" smtClean="0"/>
              <a:t>e todos los entes.</a:t>
            </a:r>
          </a:p>
          <a:p>
            <a:pPr marL="0" indent="0">
              <a:buNone/>
            </a:pPr>
            <a:r>
              <a:rPr lang="es-ES" dirty="0" smtClean="0"/>
              <a:t>De los humanos.</a:t>
            </a:r>
          </a:p>
          <a:p>
            <a:pPr marL="0" indent="0">
              <a:buNone/>
            </a:pPr>
            <a:r>
              <a:rPr lang="es-ES" dirty="0" smtClean="0"/>
              <a:t>De todos los entes vivos.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467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Conocimiento es:</a:t>
            </a:r>
          </a:p>
          <a:p>
            <a:pPr marL="0" indent="0">
              <a:buNone/>
            </a:pPr>
            <a:r>
              <a:rPr lang="es-ES" dirty="0" smtClean="0"/>
              <a:t>Facultad operativa exclusiva de la inteligencia</a:t>
            </a:r>
          </a:p>
          <a:p>
            <a:pPr marL="0" indent="0">
              <a:buNone/>
            </a:pPr>
            <a:r>
              <a:rPr lang="es-ES" dirty="0" smtClean="0"/>
              <a:t>Facultad operativa propia de la percepción.</a:t>
            </a:r>
          </a:p>
          <a:p>
            <a:pPr marL="0" indent="0">
              <a:buNone/>
            </a:pPr>
            <a:r>
              <a:rPr lang="es-ES" dirty="0" smtClean="0"/>
              <a:t>Una facultad que comienza por los sentidos hacia el intelecto.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0997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155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Resolución de consignas</vt:lpstr>
      <vt:lpstr>ACERCA DE LA FILOSOFÍA DE LA NATURALEZA</vt:lpstr>
      <vt:lpstr>Presentación de PowerPoint</vt:lpstr>
      <vt:lpstr>Seleccionar y fundamentar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consignas</dc:title>
  <dc:creator>usuario</dc:creator>
  <cp:lastModifiedBy>usuario</cp:lastModifiedBy>
  <cp:revision>2</cp:revision>
  <dcterms:created xsi:type="dcterms:W3CDTF">2015-08-10T13:19:01Z</dcterms:created>
  <dcterms:modified xsi:type="dcterms:W3CDTF">2015-08-10T13:30:37Z</dcterms:modified>
</cp:coreProperties>
</file>