
<file path=[Content_Types].xml><?xml version="1.0" encoding="utf-8"?>
<Types xmlns="http://schemas.openxmlformats.org/package/2006/content-types">
  <Default ContentType="image/jpeg" Extension="jpg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6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5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autoCompressPictures="0" strictFirstAndLastChars="0" saveSubsetFonts="1">
  <p:sldMasterIdLst>
    <p:sldMasterId id="2147483654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</p:sldIdLst>
  <p:sldSz cy="5143500" cx="9144000"/>
  <p:notesSz cx="6858000" cy="9144000"/>
  <p:defaultTextStyle>
    <a:defPPr marR="0" rtl="0" algn="l">
      <a:lnSpc>
        <a:spcPct val="100000"/>
      </a:lnSpc>
      <a:spcBef>
        <a:spcPts val="0"/>
      </a:spcBef>
      <a:spcAft>
        <a:spcPts val="0"/>
      </a:spcAft>
    </a:defPPr>
    <a:lvl1pPr marR="0" rtl="0" algn="l">
      <a:lnSpc>
        <a:spcPct val="100000"/>
      </a:lnSpc>
      <a:spcBef>
        <a:spcPts val="0"/>
      </a:spcBef>
      <a:spcAft>
        <a:spcPts val="0"/>
      </a:spcAft>
      <a:buNone/>
      <a:defRPr b="0" baseline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  <a:rtl val="0"/>
      </a:defRPr>
    </a:lvl1pPr>
    <a:lvl2pPr marR="0" rtl="0" algn="l">
      <a:lnSpc>
        <a:spcPct val="100000"/>
      </a:lnSpc>
      <a:spcBef>
        <a:spcPts val="0"/>
      </a:spcBef>
      <a:spcAft>
        <a:spcPts val="0"/>
      </a:spcAft>
      <a:buNone/>
      <a:defRPr b="0" baseline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  <a:rtl val="0"/>
      </a:defRPr>
    </a:lvl2pPr>
    <a:lvl3pPr marR="0" rtl="0" algn="l">
      <a:lnSpc>
        <a:spcPct val="100000"/>
      </a:lnSpc>
      <a:spcBef>
        <a:spcPts val="0"/>
      </a:spcBef>
      <a:spcAft>
        <a:spcPts val="0"/>
      </a:spcAft>
      <a:buNone/>
      <a:defRPr b="0" baseline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  <a:rtl val="0"/>
      </a:defRPr>
    </a:lvl3pPr>
    <a:lvl4pPr marR="0" rtl="0" algn="l">
      <a:lnSpc>
        <a:spcPct val="100000"/>
      </a:lnSpc>
      <a:spcBef>
        <a:spcPts val="0"/>
      </a:spcBef>
      <a:spcAft>
        <a:spcPts val="0"/>
      </a:spcAft>
      <a:buNone/>
      <a:defRPr b="0" baseline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  <a:rtl val="0"/>
      </a:defRPr>
    </a:lvl4pPr>
    <a:lvl5pPr marR="0" rtl="0" algn="l">
      <a:lnSpc>
        <a:spcPct val="100000"/>
      </a:lnSpc>
      <a:spcBef>
        <a:spcPts val="0"/>
      </a:spcBef>
      <a:spcAft>
        <a:spcPts val="0"/>
      </a:spcAft>
      <a:buNone/>
      <a:defRPr b="0" baseline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  <a:rtl val="0"/>
      </a:defRPr>
    </a:lvl5pPr>
    <a:lvl6pPr marR="0" rtl="0" algn="l">
      <a:lnSpc>
        <a:spcPct val="100000"/>
      </a:lnSpc>
      <a:spcBef>
        <a:spcPts val="0"/>
      </a:spcBef>
      <a:spcAft>
        <a:spcPts val="0"/>
      </a:spcAft>
      <a:buNone/>
      <a:defRPr b="0" baseline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  <a:rtl val="0"/>
      </a:defRPr>
    </a:lvl6pPr>
    <a:lvl7pPr marR="0" rtl="0" algn="l">
      <a:lnSpc>
        <a:spcPct val="100000"/>
      </a:lnSpc>
      <a:spcBef>
        <a:spcPts val="0"/>
      </a:spcBef>
      <a:spcAft>
        <a:spcPts val="0"/>
      </a:spcAft>
      <a:buNone/>
      <a:defRPr b="0" baseline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  <a:rtl val="0"/>
      </a:defRPr>
    </a:lvl7pPr>
    <a:lvl8pPr marR="0" rtl="0" algn="l">
      <a:lnSpc>
        <a:spcPct val="100000"/>
      </a:lnSpc>
      <a:spcBef>
        <a:spcPts val="0"/>
      </a:spcBef>
      <a:spcAft>
        <a:spcPts val="0"/>
      </a:spcAft>
      <a:buNone/>
      <a:defRPr b="0" baseline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  <a:rtl val="0"/>
      </a:defRPr>
    </a:lvl8pPr>
    <a:lvl9pPr marR="0" rtl="0" algn="l">
      <a:lnSpc>
        <a:spcPct val="100000"/>
      </a:lnSpc>
      <a:spcBef>
        <a:spcPts val="0"/>
      </a:spcBef>
      <a:spcAft>
        <a:spcPts val="0"/>
      </a:spcAft>
      <a:buNone/>
      <a:defRPr b="0" baseline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  <a:rtl val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/>
</file>

<file path=ppt/tableStyles.xml><?xml version="1.0" encoding="utf-8"?>
<a:tblStyleLst xmlns:a="http://schemas.openxmlformats.org/drawingml/2006/main" xmlns:r="http://schemas.openxmlformats.org/officeDocument/2006/relationships" def="{90651C3A-4460-11DB-9652-00E08161165F}"/>
</file>

<file path=ppt/_rels/presentation.xml.rels><?xml version="1.0" encoding="UTF-8" standalone="yes"?>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presProps" Target="presProps.xml"/><Relationship Id="rId3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10" Type="http://schemas.openxmlformats.org/officeDocument/2006/relationships/slide" Target="slides/slide5.xml"/><Relationship Id="rId9" Type="http://schemas.openxmlformats.org/officeDocument/2006/relationships/slide" Target="slides/slide4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" name="Shape 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/>
          <p:nvPr>
            <p:ph idx="2" type="sldImg"/>
          </p:nvPr>
        </p:nvSpPr>
        <p:spPr>
          <a:xfrm>
            <a:off x="381187" y="685800"/>
            <a:ext cx="6096299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3" name="Shape 3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>
              <a:spcBef>
                <a:spcPts val="0"/>
              </a:spcBef>
              <a:defRPr sz="1100"/>
            </a:lvl1pPr>
            <a:lvl2pPr>
              <a:spcBef>
                <a:spcPts val="0"/>
              </a:spcBef>
              <a:defRPr sz="1100"/>
            </a:lvl2pPr>
            <a:lvl3pPr>
              <a:spcBef>
                <a:spcPts val="0"/>
              </a:spcBef>
              <a:defRPr sz="1100"/>
            </a:lvl3pPr>
            <a:lvl4pPr>
              <a:spcBef>
                <a:spcPts val="0"/>
              </a:spcBef>
              <a:defRPr sz="1100"/>
            </a:lvl4pPr>
            <a:lvl5pPr>
              <a:spcBef>
                <a:spcPts val="0"/>
              </a:spcBef>
              <a:defRPr sz="1100"/>
            </a:lvl5pPr>
            <a:lvl6pPr>
              <a:spcBef>
                <a:spcPts val="0"/>
              </a:spcBef>
              <a:defRPr sz="1100"/>
            </a:lvl6pPr>
            <a:lvl7pPr>
              <a:spcBef>
                <a:spcPts val="0"/>
              </a:spcBef>
              <a:defRPr sz="1100"/>
            </a:lvl7pPr>
            <a:lvl8pPr>
              <a:spcBef>
                <a:spcPts val="0"/>
              </a:spcBef>
              <a:defRPr sz="1100"/>
            </a:lvl8pPr>
            <a:lvl9pPr>
              <a:spcBef>
                <a:spcPts val="0"/>
              </a:spcBef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Shape 45"/>
          <p:cNvSpPr/>
          <p:nvPr>
            <p:ph idx="2" type="sldImg"/>
          </p:nvPr>
        </p:nvSpPr>
        <p:spPr>
          <a:xfrm>
            <a:off x="381187" y="685800"/>
            <a:ext cx="6096299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46" name="Shape 46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Shape 69"/>
          <p:cNvSpPr/>
          <p:nvPr>
            <p:ph idx="2" type="sldImg"/>
          </p:nvPr>
        </p:nvSpPr>
        <p:spPr>
          <a:xfrm>
            <a:off x="381187" y="685800"/>
            <a:ext cx="6096299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70" name="Shape 70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99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Shape 100"/>
          <p:cNvSpPr/>
          <p:nvPr>
            <p:ph idx="2" type="sldImg"/>
          </p:nvPr>
        </p:nvSpPr>
        <p:spPr>
          <a:xfrm>
            <a:off x="381187" y="685800"/>
            <a:ext cx="6096299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101" name="Shape 101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1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Shape 112"/>
          <p:cNvSpPr/>
          <p:nvPr>
            <p:ph idx="2" type="sldImg"/>
          </p:nvPr>
        </p:nvSpPr>
        <p:spPr>
          <a:xfrm>
            <a:off x="381187" y="685800"/>
            <a:ext cx="6096299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113" name="Shape 113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24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Shape 125"/>
          <p:cNvSpPr/>
          <p:nvPr>
            <p:ph idx="2" type="sldImg"/>
          </p:nvPr>
        </p:nvSpPr>
        <p:spPr>
          <a:xfrm>
            <a:off x="381187" y="685800"/>
            <a:ext cx="6096299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126" name="Shape 126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itle">
  <p:cSld name="Title slide">
    <p:spTree>
      <p:nvGrpSpPr>
        <p:cNvPr id="7" name="Shape 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hape 8"/>
          <p:cNvSpPr/>
          <p:nvPr/>
        </p:nvSpPr>
        <p:spPr>
          <a:xfrm flipH="1" rot="10800000">
            <a:off x="0" y="2984999"/>
            <a:ext cx="9144000" cy="21585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9" name="Shape 9"/>
          <p:cNvSpPr/>
          <p:nvPr/>
        </p:nvSpPr>
        <p:spPr>
          <a:xfrm>
            <a:off x="0" y="2393175"/>
            <a:ext cx="4617372" cy="590502"/>
          </a:xfrm>
          <a:custGeom>
            <a:pathLst>
              <a:path extrusionOk="0" h="1108924" w="4617373">
                <a:moveTo>
                  <a:pt x="1199" y="1108924"/>
                </a:moveTo>
                <a:lnTo>
                  <a:pt x="4617373" y="1108924"/>
                </a:lnTo>
                <a:lnTo>
                  <a:pt x="0" y="0"/>
                </a:lnTo>
                <a:cubicBezTo>
                  <a:pt x="400" y="369641"/>
                  <a:pt x="799" y="739283"/>
                  <a:pt x="1199" y="1108924"/>
                </a:cubicBezTo>
                <a:close/>
              </a:path>
            </a:pathLst>
          </a:custGeom>
          <a:solidFill>
            <a:srgbClr val="FFFFFF">
              <a:alpha val="6666"/>
            </a:srgbClr>
          </a:solidFill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0" name="Shape 10"/>
          <p:cNvSpPr/>
          <p:nvPr/>
        </p:nvSpPr>
        <p:spPr>
          <a:xfrm flipH="1" rot="10800000">
            <a:off x="0" y="2983958"/>
            <a:ext cx="4617372" cy="571095"/>
          </a:xfrm>
          <a:custGeom>
            <a:pathLst>
              <a:path extrusionOk="0" h="1108924" w="4617373">
                <a:moveTo>
                  <a:pt x="1199" y="1108924"/>
                </a:moveTo>
                <a:lnTo>
                  <a:pt x="4617373" y="1108924"/>
                </a:lnTo>
                <a:lnTo>
                  <a:pt x="0" y="0"/>
                </a:lnTo>
                <a:cubicBezTo>
                  <a:pt x="400" y="369641"/>
                  <a:pt x="799" y="739283"/>
                  <a:pt x="1199" y="1108924"/>
                </a:cubicBezTo>
                <a:close/>
              </a:path>
            </a:pathLst>
          </a:custGeom>
          <a:solidFill>
            <a:schemeClr val="dk1">
              <a:alpha val="7843"/>
            </a:schemeClr>
          </a:solidFill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1" name="Shape 11"/>
          <p:cNvSpPr txBox="1"/>
          <p:nvPr>
            <p:ph type="ctrTitle"/>
          </p:nvPr>
        </p:nvSpPr>
        <p:spPr>
          <a:xfrm>
            <a:off x="685800" y="1746892"/>
            <a:ext cx="7772400" cy="1238099"/>
          </a:xfrm>
          <a:prstGeom prst="rect">
            <a:avLst/>
          </a:prstGeom>
        </p:spPr>
        <p:txBody>
          <a:bodyPr anchorCtr="0" anchor="b" bIns="91425" lIns="91425" rIns="91425" tIns="91425"/>
          <a:lstStyle>
            <a:lvl1pPr algn="ctr">
              <a:spcBef>
                <a:spcPts val="0"/>
              </a:spcBef>
              <a:defRPr/>
            </a:lvl1pPr>
            <a:lvl2pPr algn="ctr">
              <a:spcBef>
                <a:spcPts val="0"/>
              </a:spcBef>
              <a:defRPr/>
            </a:lvl2pPr>
            <a:lvl3pPr algn="ctr">
              <a:spcBef>
                <a:spcPts val="0"/>
              </a:spcBef>
              <a:defRPr/>
            </a:lvl3pPr>
            <a:lvl4pPr algn="ctr">
              <a:spcBef>
                <a:spcPts val="0"/>
              </a:spcBef>
              <a:defRPr/>
            </a:lvl4pPr>
            <a:lvl5pPr algn="ctr">
              <a:spcBef>
                <a:spcPts val="0"/>
              </a:spcBef>
              <a:defRPr/>
            </a:lvl5pPr>
            <a:lvl6pPr algn="ctr">
              <a:spcBef>
                <a:spcPts val="0"/>
              </a:spcBef>
              <a:defRPr/>
            </a:lvl6pPr>
            <a:lvl7pPr algn="ctr">
              <a:spcBef>
                <a:spcPts val="0"/>
              </a:spcBef>
              <a:defRPr/>
            </a:lvl7pPr>
            <a:lvl8pPr algn="ctr">
              <a:spcBef>
                <a:spcPts val="0"/>
              </a:spcBef>
              <a:defRPr/>
            </a:lvl8pPr>
            <a:lvl9pPr algn="ctr">
              <a:spcBef>
                <a:spcPts val="0"/>
              </a:spcBef>
              <a:defRPr/>
            </a:lvl9pPr>
          </a:lstStyle>
          <a:p/>
        </p:txBody>
      </p:sp>
      <p:sp>
        <p:nvSpPr>
          <p:cNvPr id="12" name="Shape 12"/>
          <p:cNvSpPr txBox="1"/>
          <p:nvPr>
            <p:ph idx="1" type="subTitle"/>
          </p:nvPr>
        </p:nvSpPr>
        <p:spPr>
          <a:xfrm>
            <a:off x="685800" y="3093357"/>
            <a:ext cx="7772400" cy="6666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algn="ctr">
              <a:spcBef>
                <a:spcPts val="0"/>
              </a:spcBef>
              <a:buClr>
                <a:schemeClr val="dk2"/>
              </a:buClr>
              <a:buSzPct val="100000"/>
              <a:buNone/>
              <a:defRPr i="1" sz="2400">
                <a:solidFill>
                  <a:schemeClr val="dk2"/>
                </a:solidFill>
              </a:defRPr>
            </a:lvl1pPr>
            <a:lvl2pPr algn="ctr">
              <a:spcBef>
                <a:spcPts val="0"/>
              </a:spcBef>
              <a:buClr>
                <a:schemeClr val="dk2"/>
              </a:buClr>
              <a:buNone/>
              <a:defRPr i="1">
                <a:solidFill>
                  <a:schemeClr val="dk2"/>
                </a:solidFill>
              </a:defRPr>
            </a:lvl2pPr>
            <a:lvl3pPr algn="ctr">
              <a:spcBef>
                <a:spcPts val="0"/>
              </a:spcBef>
              <a:buClr>
                <a:schemeClr val="dk2"/>
              </a:buClr>
              <a:buNone/>
              <a:defRPr i="1">
                <a:solidFill>
                  <a:schemeClr val="dk2"/>
                </a:solidFill>
              </a:defRPr>
            </a:lvl3pPr>
            <a:lvl4pPr algn="ctr">
              <a:spcBef>
                <a:spcPts val="0"/>
              </a:spcBef>
              <a:buClr>
                <a:schemeClr val="dk2"/>
              </a:buClr>
              <a:buSzPct val="100000"/>
              <a:buNone/>
              <a:defRPr i="1" sz="2400">
                <a:solidFill>
                  <a:schemeClr val="dk2"/>
                </a:solidFill>
              </a:defRPr>
            </a:lvl4pPr>
            <a:lvl5pPr algn="ctr">
              <a:spcBef>
                <a:spcPts val="0"/>
              </a:spcBef>
              <a:buClr>
                <a:schemeClr val="dk2"/>
              </a:buClr>
              <a:buSzPct val="100000"/>
              <a:buNone/>
              <a:defRPr i="1" sz="2400">
                <a:solidFill>
                  <a:schemeClr val="dk2"/>
                </a:solidFill>
              </a:defRPr>
            </a:lvl5pPr>
            <a:lvl6pPr algn="ctr">
              <a:spcBef>
                <a:spcPts val="0"/>
              </a:spcBef>
              <a:buClr>
                <a:schemeClr val="dk2"/>
              </a:buClr>
              <a:buSzPct val="100000"/>
              <a:buNone/>
              <a:defRPr i="1" sz="2400">
                <a:solidFill>
                  <a:schemeClr val="dk2"/>
                </a:solidFill>
              </a:defRPr>
            </a:lvl6pPr>
            <a:lvl7pPr algn="ctr">
              <a:spcBef>
                <a:spcPts val="0"/>
              </a:spcBef>
              <a:buClr>
                <a:schemeClr val="dk2"/>
              </a:buClr>
              <a:buSzPct val="100000"/>
              <a:buNone/>
              <a:defRPr i="1" sz="2400">
                <a:solidFill>
                  <a:schemeClr val="dk2"/>
                </a:solidFill>
              </a:defRPr>
            </a:lvl7pPr>
            <a:lvl8pPr algn="ctr">
              <a:spcBef>
                <a:spcPts val="0"/>
              </a:spcBef>
              <a:buClr>
                <a:schemeClr val="dk2"/>
              </a:buClr>
              <a:buSzPct val="100000"/>
              <a:buNone/>
              <a:defRPr i="1" sz="2400">
                <a:solidFill>
                  <a:schemeClr val="dk2"/>
                </a:solidFill>
              </a:defRPr>
            </a:lvl8pPr>
            <a:lvl9pPr algn="ctr">
              <a:spcBef>
                <a:spcPts val="0"/>
              </a:spcBef>
              <a:buClr>
                <a:schemeClr val="dk2"/>
              </a:buClr>
              <a:buSzPct val="100000"/>
              <a:buNone/>
              <a:defRPr i="1" sz="2400">
                <a:solidFill>
                  <a:schemeClr val="dk2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x">
  <p:cSld name="Title and body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hape 14"/>
          <p:cNvSpPr/>
          <p:nvPr/>
        </p:nvSpPr>
        <p:spPr>
          <a:xfrm flipH="1" rot="10800000">
            <a:off x="0" y="1163100"/>
            <a:ext cx="9144000" cy="3980399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5" name="Shape 15"/>
          <p:cNvSpPr/>
          <p:nvPr/>
        </p:nvSpPr>
        <p:spPr>
          <a:xfrm flipH="1">
            <a:off x="4526627" y="571349"/>
            <a:ext cx="4617372" cy="590502"/>
          </a:xfrm>
          <a:custGeom>
            <a:pathLst>
              <a:path extrusionOk="0" h="1108924" w="4617373">
                <a:moveTo>
                  <a:pt x="1199" y="1108924"/>
                </a:moveTo>
                <a:lnTo>
                  <a:pt x="4617373" y="1108924"/>
                </a:lnTo>
                <a:lnTo>
                  <a:pt x="0" y="0"/>
                </a:lnTo>
                <a:cubicBezTo>
                  <a:pt x="400" y="369641"/>
                  <a:pt x="799" y="739283"/>
                  <a:pt x="1199" y="1108924"/>
                </a:cubicBezTo>
                <a:close/>
              </a:path>
            </a:pathLst>
          </a:custGeom>
          <a:solidFill>
            <a:srgbClr val="FFFFFF">
              <a:alpha val="6666"/>
            </a:srgbClr>
          </a:solidFill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6" name="Shape 16"/>
          <p:cNvSpPr/>
          <p:nvPr/>
        </p:nvSpPr>
        <p:spPr>
          <a:xfrm rot="10800000">
            <a:off x="4526627" y="1162132"/>
            <a:ext cx="4617372" cy="571095"/>
          </a:xfrm>
          <a:custGeom>
            <a:pathLst>
              <a:path extrusionOk="0" h="1108924" w="4617373">
                <a:moveTo>
                  <a:pt x="1199" y="1108924"/>
                </a:moveTo>
                <a:lnTo>
                  <a:pt x="4617373" y="1108924"/>
                </a:lnTo>
                <a:lnTo>
                  <a:pt x="0" y="0"/>
                </a:lnTo>
                <a:cubicBezTo>
                  <a:pt x="400" y="369641"/>
                  <a:pt x="799" y="739283"/>
                  <a:pt x="1199" y="1108924"/>
                </a:cubicBezTo>
                <a:close/>
              </a:path>
            </a:pathLst>
          </a:custGeom>
          <a:solidFill>
            <a:schemeClr val="dk1">
              <a:alpha val="7843"/>
            </a:schemeClr>
          </a:solidFill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7" name="Shape 17"/>
          <p:cNvSpPr txBox="1"/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anchorCtr="0" anchor="ctr" bIns="91425" lIns="91425" rIns="91425" tIns="91425"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/>
        </p:txBody>
      </p:sp>
      <p:sp>
        <p:nvSpPr>
          <p:cNvPr id="18" name="Shape 18"/>
          <p:cNvSpPr txBox="1"/>
          <p:nvPr>
            <p:ph idx="1" type="body"/>
          </p:nvPr>
        </p:nvSpPr>
        <p:spPr>
          <a:xfrm>
            <a:off x="457200" y="1200150"/>
            <a:ext cx="8229600" cy="3725699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/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woColTx">
  <p:cSld name="Title and two columns">
    <p:spTree>
      <p:nvGrpSpPr>
        <p:cNvPr id="19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Shape 20"/>
          <p:cNvSpPr/>
          <p:nvPr/>
        </p:nvSpPr>
        <p:spPr>
          <a:xfrm flipH="1" rot="10800000">
            <a:off x="0" y="1163100"/>
            <a:ext cx="9144000" cy="3980399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1" name="Shape 21"/>
          <p:cNvSpPr/>
          <p:nvPr/>
        </p:nvSpPr>
        <p:spPr>
          <a:xfrm rot="10800000">
            <a:off x="4526627" y="1162132"/>
            <a:ext cx="4617372" cy="571095"/>
          </a:xfrm>
          <a:custGeom>
            <a:pathLst>
              <a:path extrusionOk="0" h="1108924" w="4617373">
                <a:moveTo>
                  <a:pt x="1199" y="1108924"/>
                </a:moveTo>
                <a:lnTo>
                  <a:pt x="4617373" y="1108924"/>
                </a:lnTo>
                <a:lnTo>
                  <a:pt x="0" y="0"/>
                </a:lnTo>
                <a:cubicBezTo>
                  <a:pt x="400" y="369641"/>
                  <a:pt x="799" y="739283"/>
                  <a:pt x="1199" y="1108924"/>
                </a:cubicBezTo>
                <a:close/>
              </a:path>
            </a:pathLst>
          </a:custGeom>
          <a:solidFill>
            <a:schemeClr val="dk1">
              <a:alpha val="7843"/>
            </a:schemeClr>
          </a:solidFill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2" name="Shape 22"/>
          <p:cNvSpPr txBox="1"/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anchorCtr="0" anchor="ctr" bIns="91425" lIns="91425" rIns="91425" tIns="91425"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/>
        </p:txBody>
      </p:sp>
      <p:sp>
        <p:nvSpPr>
          <p:cNvPr id="23" name="Shape 23"/>
          <p:cNvSpPr txBox="1"/>
          <p:nvPr>
            <p:ph idx="1" type="body"/>
          </p:nvPr>
        </p:nvSpPr>
        <p:spPr>
          <a:xfrm>
            <a:off x="457200" y="1200150"/>
            <a:ext cx="3994500" cy="3725699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/>
        </p:txBody>
      </p:sp>
      <p:sp>
        <p:nvSpPr>
          <p:cNvPr id="24" name="Shape 24"/>
          <p:cNvSpPr/>
          <p:nvPr/>
        </p:nvSpPr>
        <p:spPr>
          <a:xfrm flipH="1">
            <a:off x="4526627" y="571349"/>
            <a:ext cx="4617372" cy="590502"/>
          </a:xfrm>
          <a:custGeom>
            <a:pathLst>
              <a:path extrusionOk="0" h="1108924" w="4617373">
                <a:moveTo>
                  <a:pt x="1199" y="1108924"/>
                </a:moveTo>
                <a:lnTo>
                  <a:pt x="4617373" y="1108924"/>
                </a:lnTo>
                <a:lnTo>
                  <a:pt x="0" y="0"/>
                </a:lnTo>
                <a:cubicBezTo>
                  <a:pt x="400" y="369641"/>
                  <a:pt x="799" y="739283"/>
                  <a:pt x="1199" y="1108924"/>
                </a:cubicBezTo>
                <a:close/>
              </a:path>
            </a:pathLst>
          </a:custGeom>
          <a:solidFill>
            <a:srgbClr val="FFFFFF">
              <a:alpha val="6666"/>
            </a:srgbClr>
          </a:solidFill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5" name="Shape 25"/>
          <p:cNvSpPr txBox="1"/>
          <p:nvPr>
            <p:ph idx="2" type="body"/>
          </p:nvPr>
        </p:nvSpPr>
        <p:spPr>
          <a:xfrm>
            <a:off x="4692273" y="1200150"/>
            <a:ext cx="3994500" cy="3725699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/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itleOnly">
  <p:cSld name="Title only">
    <p:spTree>
      <p:nvGrpSpPr>
        <p:cNvPr id="26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Shape 27"/>
          <p:cNvSpPr/>
          <p:nvPr/>
        </p:nvSpPr>
        <p:spPr>
          <a:xfrm flipH="1" rot="10800000">
            <a:off x="0" y="1163100"/>
            <a:ext cx="9144000" cy="3980399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8" name="Shape 28"/>
          <p:cNvSpPr/>
          <p:nvPr/>
        </p:nvSpPr>
        <p:spPr>
          <a:xfrm flipH="1">
            <a:off x="4526627" y="571349"/>
            <a:ext cx="4617372" cy="590502"/>
          </a:xfrm>
          <a:custGeom>
            <a:pathLst>
              <a:path extrusionOk="0" h="1108924" w="4617373">
                <a:moveTo>
                  <a:pt x="1199" y="1108924"/>
                </a:moveTo>
                <a:lnTo>
                  <a:pt x="4617373" y="1108924"/>
                </a:lnTo>
                <a:lnTo>
                  <a:pt x="0" y="0"/>
                </a:lnTo>
                <a:cubicBezTo>
                  <a:pt x="400" y="369641"/>
                  <a:pt x="799" y="739283"/>
                  <a:pt x="1199" y="1108924"/>
                </a:cubicBezTo>
                <a:close/>
              </a:path>
            </a:pathLst>
          </a:custGeom>
          <a:solidFill>
            <a:srgbClr val="FFFFFF">
              <a:alpha val="6666"/>
            </a:srgbClr>
          </a:solidFill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9" name="Shape 29"/>
          <p:cNvSpPr txBox="1"/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anchorCtr="0" anchor="ctr" bIns="91425" lIns="91425" rIns="91425" tIns="91425"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/>
        </p:txBody>
      </p:sp>
      <p:sp>
        <p:nvSpPr>
          <p:cNvPr id="30" name="Shape 30"/>
          <p:cNvSpPr/>
          <p:nvPr/>
        </p:nvSpPr>
        <p:spPr>
          <a:xfrm rot="10800000">
            <a:off x="4526627" y="1162132"/>
            <a:ext cx="4617372" cy="571095"/>
          </a:xfrm>
          <a:custGeom>
            <a:pathLst>
              <a:path extrusionOk="0" h="1108924" w="4617373">
                <a:moveTo>
                  <a:pt x="1199" y="1108924"/>
                </a:moveTo>
                <a:lnTo>
                  <a:pt x="4617373" y="1108924"/>
                </a:lnTo>
                <a:lnTo>
                  <a:pt x="0" y="0"/>
                </a:lnTo>
                <a:cubicBezTo>
                  <a:pt x="400" y="369641"/>
                  <a:pt x="799" y="739283"/>
                  <a:pt x="1199" y="1108924"/>
                </a:cubicBezTo>
                <a:close/>
              </a:path>
            </a:pathLst>
          </a:custGeom>
          <a:solidFill>
            <a:schemeClr val="dk1">
              <a:alpha val="7843"/>
            </a:schemeClr>
          </a:solidFill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Caption">
    <p:spTree>
      <p:nvGrpSpPr>
        <p:cNvPr id="3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Shape 32"/>
          <p:cNvSpPr/>
          <p:nvPr/>
        </p:nvSpPr>
        <p:spPr>
          <a:xfrm flipH="1" rot="10800000">
            <a:off x="0" y="4412699"/>
            <a:ext cx="9144000" cy="730799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33" name="Shape 33"/>
          <p:cNvSpPr/>
          <p:nvPr/>
        </p:nvSpPr>
        <p:spPr>
          <a:xfrm flipH="1">
            <a:off x="4526627" y="3820834"/>
            <a:ext cx="4617372" cy="590502"/>
          </a:xfrm>
          <a:custGeom>
            <a:pathLst>
              <a:path extrusionOk="0" h="1108924" w="4617373">
                <a:moveTo>
                  <a:pt x="1199" y="1108924"/>
                </a:moveTo>
                <a:lnTo>
                  <a:pt x="4617373" y="1108924"/>
                </a:lnTo>
                <a:lnTo>
                  <a:pt x="0" y="0"/>
                </a:lnTo>
                <a:cubicBezTo>
                  <a:pt x="400" y="369641"/>
                  <a:pt x="799" y="739283"/>
                  <a:pt x="1199" y="1108924"/>
                </a:cubicBezTo>
                <a:close/>
              </a:path>
            </a:pathLst>
          </a:custGeom>
          <a:solidFill>
            <a:srgbClr val="FFFFFF">
              <a:alpha val="6666"/>
            </a:srgbClr>
          </a:solidFill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34" name="Shape 34"/>
          <p:cNvSpPr/>
          <p:nvPr/>
        </p:nvSpPr>
        <p:spPr>
          <a:xfrm rot="10800000">
            <a:off x="4526627" y="4411617"/>
            <a:ext cx="4617372" cy="571095"/>
          </a:xfrm>
          <a:custGeom>
            <a:pathLst>
              <a:path extrusionOk="0" h="1108924" w="4617373">
                <a:moveTo>
                  <a:pt x="1199" y="1108924"/>
                </a:moveTo>
                <a:lnTo>
                  <a:pt x="4617373" y="1108924"/>
                </a:lnTo>
                <a:lnTo>
                  <a:pt x="0" y="0"/>
                </a:lnTo>
                <a:cubicBezTo>
                  <a:pt x="400" y="369641"/>
                  <a:pt x="799" y="739283"/>
                  <a:pt x="1199" y="1108924"/>
                </a:cubicBezTo>
                <a:close/>
              </a:path>
            </a:pathLst>
          </a:custGeom>
          <a:solidFill>
            <a:schemeClr val="dk1">
              <a:alpha val="7843"/>
            </a:schemeClr>
          </a:solidFill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35" name="Shape 35"/>
          <p:cNvSpPr txBox="1"/>
          <p:nvPr>
            <p:ph idx="1" type="body"/>
          </p:nvPr>
        </p:nvSpPr>
        <p:spPr>
          <a:xfrm>
            <a:off x="457200" y="4421726"/>
            <a:ext cx="8229600" cy="505200"/>
          </a:xfrm>
          <a:prstGeom prst="rect">
            <a:avLst/>
          </a:prstGeom>
        </p:spPr>
        <p:txBody>
          <a:bodyPr anchorCtr="0" anchor="ctr" bIns="91425" lIns="91425" rIns="91425" tIns="91425"/>
          <a:lstStyle>
            <a:lvl1pPr>
              <a:spcBef>
                <a:spcPts val="0"/>
              </a:spcBef>
              <a:buClr>
                <a:schemeClr val="dk2"/>
              </a:buClr>
              <a:buSzPct val="100000"/>
              <a:buNone/>
              <a:defRPr i="1" sz="2400">
                <a:solidFill>
                  <a:schemeClr val="dk2"/>
                </a:solidFill>
              </a:defRPr>
            </a:lvl1pPr>
          </a:lstStyle>
          <a:p/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blank">
  <p:cSld name="Blank">
    <p:spTree>
      <p:nvGrpSpPr>
        <p:cNvPr id="36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Shape 37"/>
          <p:cNvSpPr/>
          <p:nvPr/>
        </p:nvSpPr>
        <p:spPr>
          <a:xfrm>
            <a:off x="6676" y="76256"/>
            <a:ext cx="9134130" cy="5054792"/>
          </a:xfrm>
          <a:custGeom>
            <a:pathLst>
              <a:path extrusionOk="0" h="6739723" w="9157023">
                <a:moveTo>
                  <a:pt x="1629" y="0"/>
                </a:moveTo>
                <a:lnTo>
                  <a:pt x="9157023" y="4340980"/>
                </a:lnTo>
                <a:lnTo>
                  <a:pt x="1593" y="6739723"/>
                </a:lnTo>
                <a:cubicBezTo>
                  <a:pt x="-3941" y="5123960"/>
                  <a:pt x="7163" y="1615763"/>
                  <a:pt x="1629" y="0"/>
                </a:cubicBezTo>
                <a:close/>
              </a:path>
            </a:pathLst>
          </a:custGeom>
          <a:solidFill>
            <a:srgbClr val="FFFFFF">
              <a:alpha val="6666"/>
            </a:srgbClr>
          </a:solidFill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gradFill>
          <a:gsLst>
            <a:gs pos="0">
              <a:schemeClr val="accent1"/>
            </a:gs>
            <a:gs pos="100000">
              <a:schemeClr val="dk2"/>
            </a:gs>
          </a:gsLst>
          <a:path path="circle">
            <a:fillToRect b="50%" l="50%" r="50%" t="50%"/>
          </a:path>
          <a:tileRect/>
        </a:gradFill>
      </p:bgPr>
    </p:bg>
    <p:spTree>
      <p:nvGrpSpPr>
        <p:cNvPr id="4" name="Shape 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hape 5"/>
          <p:cNvSpPr txBox="1"/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>
              <a:spcBef>
                <a:spcPts val="0"/>
              </a:spcBef>
              <a:buClr>
                <a:schemeClr val="lt1"/>
              </a:buClr>
              <a:buSzPct val="100000"/>
              <a:buFont typeface="Georgia"/>
              <a:buNone/>
              <a:defRPr sz="4800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>
              <a:spcBef>
                <a:spcPts val="0"/>
              </a:spcBef>
              <a:buClr>
                <a:schemeClr val="lt1"/>
              </a:buClr>
              <a:buSzPct val="100000"/>
              <a:buFont typeface="Georgia"/>
              <a:buNone/>
              <a:defRPr sz="4800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>
              <a:spcBef>
                <a:spcPts val="0"/>
              </a:spcBef>
              <a:buClr>
                <a:schemeClr val="lt1"/>
              </a:buClr>
              <a:buSzPct val="100000"/>
              <a:buFont typeface="Georgia"/>
              <a:buNone/>
              <a:defRPr sz="4800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>
              <a:spcBef>
                <a:spcPts val="0"/>
              </a:spcBef>
              <a:buClr>
                <a:schemeClr val="lt1"/>
              </a:buClr>
              <a:buSzPct val="100000"/>
              <a:buFont typeface="Georgia"/>
              <a:buNone/>
              <a:defRPr sz="4800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>
              <a:spcBef>
                <a:spcPts val="0"/>
              </a:spcBef>
              <a:buClr>
                <a:schemeClr val="lt1"/>
              </a:buClr>
              <a:buSzPct val="100000"/>
              <a:buFont typeface="Georgia"/>
              <a:buNone/>
              <a:defRPr sz="4800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>
              <a:spcBef>
                <a:spcPts val="0"/>
              </a:spcBef>
              <a:buClr>
                <a:schemeClr val="lt1"/>
              </a:buClr>
              <a:buSzPct val="100000"/>
              <a:buFont typeface="Georgia"/>
              <a:buNone/>
              <a:defRPr sz="4800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6pPr>
            <a:lvl7pPr>
              <a:spcBef>
                <a:spcPts val="0"/>
              </a:spcBef>
              <a:buClr>
                <a:schemeClr val="lt1"/>
              </a:buClr>
              <a:buSzPct val="100000"/>
              <a:buFont typeface="Georgia"/>
              <a:buNone/>
              <a:defRPr sz="4800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7pPr>
            <a:lvl8pPr>
              <a:spcBef>
                <a:spcPts val="0"/>
              </a:spcBef>
              <a:buClr>
                <a:schemeClr val="lt1"/>
              </a:buClr>
              <a:buSzPct val="100000"/>
              <a:buFont typeface="Georgia"/>
              <a:buNone/>
              <a:defRPr sz="4800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8pPr>
            <a:lvl9pPr>
              <a:spcBef>
                <a:spcPts val="0"/>
              </a:spcBef>
              <a:buClr>
                <a:schemeClr val="lt1"/>
              </a:buClr>
              <a:buSzPct val="100000"/>
              <a:buFont typeface="Georgia"/>
              <a:buNone/>
              <a:defRPr sz="4800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9pPr>
          </a:lstStyle>
          <a:p/>
        </p:txBody>
      </p:sp>
      <p:sp>
        <p:nvSpPr>
          <p:cNvPr id="6" name="Shape 6"/>
          <p:cNvSpPr txBox="1"/>
          <p:nvPr>
            <p:ph idx="1" type="body"/>
          </p:nvPr>
        </p:nvSpPr>
        <p:spPr>
          <a:xfrm>
            <a:off x="457200" y="1200150"/>
            <a:ext cx="8229600" cy="372569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>
              <a:spcBef>
                <a:spcPts val="600"/>
              </a:spcBef>
              <a:buClr>
                <a:schemeClr val="dk1"/>
              </a:buClr>
              <a:buSzPct val="100000"/>
              <a:buFont typeface="Georgia"/>
              <a:defRPr sz="30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>
              <a:spcBef>
                <a:spcPts val="480"/>
              </a:spcBef>
              <a:buClr>
                <a:schemeClr val="dk1"/>
              </a:buClr>
              <a:buSzPct val="100000"/>
              <a:buFont typeface="Georgia"/>
              <a:defRPr sz="24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>
              <a:spcBef>
                <a:spcPts val="480"/>
              </a:spcBef>
              <a:buClr>
                <a:schemeClr val="dk1"/>
              </a:buClr>
              <a:buSzPct val="100000"/>
              <a:buFont typeface="Georgia"/>
              <a:defRPr sz="24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>
              <a:spcBef>
                <a:spcPts val="360"/>
              </a:spcBef>
              <a:buClr>
                <a:schemeClr val="dk1"/>
              </a:buClr>
              <a:buSzPct val="100000"/>
              <a:buFont typeface="Georgia"/>
              <a:defRPr sz="18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>
              <a:spcBef>
                <a:spcPts val="360"/>
              </a:spcBef>
              <a:buClr>
                <a:schemeClr val="dk1"/>
              </a:buClr>
              <a:buSzPct val="100000"/>
              <a:buFont typeface="Georgia"/>
              <a:defRPr sz="18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>
              <a:spcBef>
                <a:spcPts val="360"/>
              </a:spcBef>
              <a:buClr>
                <a:schemeClr val="dk1"/>
              </a:buClr>
              <a:buSzPct val="100000"/>
              <a:buFont typeface="Georgia"/>
              <a:defRPr sz="18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6pPr>
            <a:lvl7pPr>
              <a:spcBef>
                <a:spcPts val="360"/>
              </a:spcBef>
              <a:buClr>
                <a:schemeClr val="dk1"/>
              </a:buClr>
              <a:buSzPct val="100000"/>
              <a:buFont typeface="Georgia"/>
              <a:defRPr sz="18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7pPr>
            <a:lvl8pPr>
              <a:spcBef>
                <a:spcPts val="360"/>
              </a:spcBef>
              <a:buClr>
                <a:schemeClr val="dk1"/>
              </a:buClr>
              <a:buSzPct val="100000"/>
              <a:buFont typeface="Georgia"/>
              <a:defRPr sz="18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8pPr>
            <a:lvl9pPr>
              <a:spcBef>
                <a:spcPts val="360"/>
              </a:spcBef>
              <a:buClr>
                <a:schemeClr val="dk1"/>
              </a:buClr>
              <a:buSzPct val="100000"/>
              <a:buFont typeface="Georgia"/>
              <a:defRPr sz="18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</p:sldLayoutIdLst>
  <p:hf dt="0" ftr="0" hdr="0" sldNum="0"/>
  <p:txStyles>
    <p:titleStyle>
      <a:defPPr marR="0" rtl="0" algn="l">
        <a:lnSpc>
          <a:spcPct val="100000"/>
        </a:lnSpc>
        <a:spcBef>
          <a:spcPts val="0"/>
        </a:spcBef>
        <a:spcAft>
          <a:spcPts val="0"/>
        </a:spcAft>
      </a:defPPr>
      <a:lvl1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</p:titleStyle>
    <p:bodyStyle>
      <a:defPPr marR="0" rtl="0" algn="l">
        <a:lnSpc>
          <a:spcPct val="100000"/>
        </a:lnSpc>
        <a:spcBef>
          <a:spcPts val="0"/>
        </a:spcBef>
        <a:spcAft>
          <a:spcPts val="0"/>
        </a:spcAft>
      </a:defPPr>
      <a:lvl1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bodyStyle>
    <p:otherStyle>
      <a:defPPr marR="0" rtl="0" algn="l">
        <a:lnSpc>
          <a:spcPct val="100000"/>
        </a:lnSpc>
        <a:spcBef>
          <a:spcPts val="0"/>
        </a:spcBef>
        <a:spcAft>
          <a:spcPts val="0"/>
        </a:spcAft>
      </a:defPPr>
      <a:lvl1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1.png"/><Relationship Id="rId4" Type="http://schemas.openxmlformats.org/officeDocument/2006/relationships/image" Target="../media/image06.png"/><Relationship Id="rId5" Type="http://schemas.openxmlformats.org/officeDocument/2006/relationships/image" Target="../media/image00.jp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08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07.jpg"/><Relationship Id="rId4" Type="http://schemas.openxmlformats.org/officeDocument/2006/relationships/image" Target="../media/image09.jpg"/><Relationship Id="rId10" Type="http://schemas.openxmlformats.org/officeDocument/2006/relationships/image" Target="../media/image04.jpg"/><Relationship Id="rId9" Type="http://schemas.openxmlformats.org/officeDocument/2006/relationships/image" Target="../media/image12.jpg"/><Relationship Id="rId5" Type="http://schemas.openxmlformats.org/officeDocument/2006/relationships/image" Target="../media/image02.jpg"/><Relationship Id="rId6" Type="http://schemas.openxmlformats.org/officeDocument/2006/relationships/image" Target="../media/image05.jpg"/><Relationship Id="rId7" Type="http://schemas.openxmlformats.org/officeDocument/2006/relationships/image" Target="../media/image01.jpg"/><Relationship Id="rId8" Type="http://schemas.openxmlformats.org/officeDocument/2006/relationships/image" Target="../media/image03.jp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0.jp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38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" name="Shape 3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660075" y="2985000"/>
            <a:ext cx="1641000" cy="1517925"/>
          </a:xfrm>
          <a:prstGeom prst="rect">
            <a:avLst/>
          </a:prstGeom>
          <a:noFill/>
          <a:ln>
            <a:noFill/>
          </a:ln>
        </p:spPr>
      </p:pic>
      <p:sp>
        <p:nvSpPr>
          <p:cNvPr id="40" name="Shape 40"/>
          <p:cNvSpPr txBox="1"/>
          <p:nvPr>
            <p:ph type="ctrTitle"/>
          </p:nvPr>
        </p:nvSpPr>
        <p:spPr>
          <a:xfrm>
            <a:off x="685800" y="1746892"/>
            <a:ext cx="7772400" cy="1238099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Persona Humana</a:t>
            </a:r>
          </a:p>
        </p:txBody>
      </p:sp>
      <p:sp>
        <p:nvSpPr>
          <p:cNvPr id="41" name="Shape 41"/>
          <p:cNvSpPr txBox="1"/>
          <p:nvPr>
            <p:ph idx="1" type="subTitle"/>
          </p:nvPr>
        </p:nvSpPr>
        <p:spPr>
          <a:xfrm>
            <a:off x="685800" y="3093357"/>
            <a:ext cx="7772400" cy="6666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rtl="0" algn="l">
              <a:spcBef>
                <a:spcPts val="0"/>
              </a:spcBef>
              <a:buNone/>
            </a:pPr>
            <a:r>
              <a:rPr lang="en"/>
              <a:t>Persona y Dignidad. </a:t>
            </a:r>
          </a:p>
          <a:p>
            <a:pPr algn="l">
              <a:spcBef>
                <a:spcPts val="0"/>
              </a:spcBef>
              <a:buNone/>
            </a:pPr>
            <a:r>
              <a:rPr lang="en"/>
              <a:t>Filosofía Un. 8</a:t>
            </a:r>
          </a:p>
        </p:txBody>
      </p:sp>
      <p:pic>
        <p:nvPicPr>
          <p:cNvPr id="42" name="Shape 4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127900" y="2243700"/>
            <a:ext cx="1782699" cy="1354850"/>
          </a:xfrm>
          <a:prstGeom prst="rect">
            <a:avLst/>
          </a:prstGeom>
          <a:noFill/>
          <a:ln>
            <a:noFill/>
          </a:ln>
        </p:spPr>
      </p:pic>
      <p:pic>
        <p:nvPicPr>
          <p:cNvPr id="43" name="Shape 43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0" y="0"/>
            <a:ext cx="1938262" cy="29849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47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Shape 48"/>
          <p:cNvSpPr txBox="1"/>
          <p:nvPr/>
        </p:nvSpPr>
        <p:spPr>
          <a:xfrm>
            <a:off x="1528200" y="1978800"/>
            <a:ext cx="1429799" cy="371999"/>
          </a:xfrm>
          <a:prstGeom prst="rect">
            <a:avLst/>
          </a:prstGeom>
          <a:solidFill>
            <a:srgbClr val="FCE5CD"/>
          </a:solidFill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SUSTANCIA</a:t>
            </a:r>
          </a:p>
        </p:txBody>
      </p:sp>
      <p:sp>
        <p:nvSpPr>
          <p:cNvPr id="49" name="Shape 49"/>
          <p:cNvSpPr txBox="1"/>
          <p:nvPr/>
        </p:nvSpPr>
        <p:spPr>
          <a:xfrm>
            <a:off x="2882550" y="1978800"/>
            <a:ext cx="1290899" cy="371999"/>
          </a:xfrm>
          <a:prstGeom prst="rect">
            <a:avLst/>
          </a:prstGeom>
          <a:solidFill>
            <a:srgbClr val="F6B26B"/>
          </a:solidFill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INDIVIDUAL</a:t>
            </a:r>
          </a:p>
        </p:txBody>
      </p:sp>
      <p:sp>
        <p:nvSpPr>
          <p:cNvPr id="50" name="Shape 50"/>
          <p:cNvSpPr txBox="1"/>
          <p:nvPr/>
        </p:nvSpPr>
        <p:spPr>
          <a:xfrm>
            <a:off x="4097850" y="1978800"/>
            <a:ext cx="2854499" cy="371999"/>
          </a:xfrm>
          <a:prstGeom prst="rect">
            <a:avLst/>
          </a:prstGeom>
          <a:solidFill>
            <a:srgbClr val="E69138"/>
          </a:solidFill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DE NATURALEZA RACIONAL</a:t>
            </a:r>
          </a:p>
        </p:txBody>
      </p:sp>
      <p:pic>
        <p:nvPicPr>
          <p:cNvPr id="51" name="Shape 5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732125" y="105300"/>
            <a:ext cx="1079074" cy="1618625"/>
          </a:xfrm>
          <a:prstGeom prst="rect">
            <a:avLst/>
          </a:prstGeom>
          <a:noFill/>
          <a:ln>
            <a:noFill/>
          </a:ln>
        </p:spPr>
      </p:pic>
      <p:sp>
        <p:nvSpPr>
          <p:cNvPr id="52" name="Shape 52"/>
          <p:cNvSpPr txBox="1"/>
          <p:nvPr/>
        </p:nvSpPr>
        <p:spPr>
          <a:xfrm>
            <a:off x="1004250" y="2995275"/>
            <a:ext cx="1571999" cy="371999"/>
          </a:xfrm>
          <a:prstGeom prst="rect">
            <a:avLst/>
          </a:prstGeom>
          <a:solidFill>
            <a:srgbClr val="FCE5CD"/>
          </a:solidFill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Realidad indivisa</a:t>
            </a:r>
          </a:p>
        </p:txBody>
      </p:sp>
      <p:sp>
        <p:nvSpPr>
          <p:cNvPr id="53" name="Shape 53"/>
          <p:cNvSpPr txBox="1"/>
          <p:nvPr/>
        </p:nvSpPr>
        <p:spPr>
          <a:xfrm>
            <a:off x="1026150" y="3484275"/>
            <a:ext cx="1528200" cy="602700"/>
          </a:xfrm>
          <a:prstGeom prst="rect">
            <a:avLst/>
          </a:prstGeom>
          <a:solidFill>
            <a:srgbClr val="FCE5CD"/>
          </a:solidFill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algn="ctr">
              <a:spcBef>
                <a:spcPts val="0"/>
              </a:spcBef>
              <a:buNone/>
            </a:pPr>
            <a:r>
              <a:rPr lang="en"/>
              <a:t>Constitutiva por sí misma</a:t>
            </a:r>
          </a:p>
        </p:txBody>
      </p:sp>
      <p:sp>
        <p:nvSpPr>
          <p:cNvPr id="54" name="Shape 54"/>
          <p:cNvSpPr txBox="1"/>
          <p:nvPr/>
        </p:nvSpPr>
        <p:spPr>
          <a:xfrm>
            <a:off x="2882550" y="2995275"/>
            <a:ext cx="1215299" cy="1169999"/>
          </a:xfrm>
          <a:prstGeom prst="rect">
            <a:avLst/>
          </a:prstGeom>
          <a:solidFill>
            <a:srgbClr val="F9CB9C"/>
          </a:solidFill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rtl="0" algn="ctr">
              <a:spcBef>
                <a:spcPts val="0"/>
              </a:spcBef>
              <a:buNone/>
            </a:pPr>
            <a:r>
              <a:rPr lang="en"/>
              <a:t>Diferente de</a:t>
            </a:r>
          </a:p>
          <a:p>
            <a:pPr algn="ctr">
              <a:spcBef>
                <a:spcPts val="0"/>
              </a:spcBef>
              <a:buNone/>
            </a:pPr>
            <a:r>
              <a:rPr lang="en"/>
              <a:t>los miembros de su especie.</a:t>
            </a:r>
          </a:p>
        </p:txBody>
      </p:sp>
      <p:sp>
        <p:nvSpPr>
          <p:cNvPr id="55" name="Shape 55"/>
          <p:cNvSpPr txBox="1"/>
          <p:nvPr/>
        </p:nvSpPr>
        <p:spPr>
          <a:xfrm>
            <a:off x="5703575" y="2913062"/>
            <a:ext cx="1921199" cy="454199"/>
          </a:xfrm>
          <a:prstGeom prst="rect">
            <a:avLst/>
          </a:prstGeom>
          <a:solidFill>
            <a:srgbClr val="F6B26B"/>
          </a:solidFill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capacidades ínclitas</a:t>
            </a:r>
          </a:p>
        </p:txBody>
      </p:sp>
      <p:sp>
        <p:nvSpPr>
          <p:cNvPr id="56" name="Shape 56"/>
          <p:cNvSpPr txBox="1"/>
          <p:nvPr/>
        </p:nvSpPr>
        <p:spPr>
          <a:xfrm>
            <a:off x="4310400" y="3562575"/>
            <a:ext cx="1079099" cy="524399"/>
          </a:xfrm>
          <a:prstGeom prst="rect">
            <a:avLst/>
          </a:prstGeom>
          <a:solidFill>
            <a:srgbClr val="F6B26B"/>
          </a:solidFill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algn="ctr">
              <a:spcBef>
                <a:spcPts val="0"/>
              </a:spcBef>
              <a:buNone/>
            </a:pPr>
            <a:r>
              <a:rPr lang="en"/>
              <a:t>conciencia de sí</a:t>
            </a:r>
          </a:p>
        </p:txBody>
      </p:sp>
      <p:sp>
        <p:nvSpPr>
          <p:cNvPr id="57" name="Shape 57"/>
          <p:cNvSpPr txBox="1"/>
          <p:nvPr/>
        </p:nvSpPr>
        <p:spPr>
          <a:xfrm>
            <a:off x="5577212" y="3677925"/>
            <a:ext cx="784500" cy="371999"/>
          </a:xfrm>
          <a:prstGeom prst="rect">
            <a:avLst/>
          </a:prstGeom>
          <a:solidFill>
            <a:srgbClr val="F6B26B"/>
          </a:solidFill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libertad</a:t>
            </a:r>
          </a:p>
        </p:txBody>
      </p:sp>
      <p:sp>
        <p:nvSpPr>
          <p:cNvPr id="58" name="Shape 58"/>
          <p:cNvSpPr txBox="1"/>
          <p:nvPr/>
        </p:nvSpPr>
        <p:spPr>
          <a:xfrm>
            <a:off x="6549425" y="3720675"/>
            <a:ext cx="1021800" cy="286499"/>
          </a:xfrm>
          <a:prstGeom prst="rect">
            <a:avLst/>
          </a:prstGeom>
          <a:solidFill>
            <a:srgbClr val="F6B26B"/>
          </a:solidFill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moralidad</a:t>
            </a:r>
          </a:p>
        </p:txBody>
      </p:sp>
      <p:sp>
        <p:nvSpPr>
          <p:cNvPr id="59" name="Shape 59"/>
          <p:cNvSpPr txBox="1"/>
          <p:nvPr/>
        </p:nvSpPr>
        <p:spPr>
          <a:xfrm>
            <a:off x="7693400" y="3699375"/>
            <a:ext cx="1079099" cy="329100"/>
          </a:xfrm>
          <a:prstGeom prst="rect">
            <a:avLst/>
          </a:prstGeom>
          <a:solidFill>
            <a:srgbClr val="F6B26B"/>
          </a:solidFill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creatividad</a:t>
            </a:r>
          </a:p>
        </p:txBody>
      </p:sp>
      <p:cxnSp>
        <p:nvCxnSpPr>
          <p:cNvPr id="60" name="Shape 60"/>
          <p:cNvCxnSpPr>
            <a:stCxn id="48" idx="2"/>
            <a:endCxn id="52" idx="0"/>
          </p:cNvCxnSpPr>
          <p:nvPr/>
        </p:nvCxnSpPr>
        <p:spPr>
          <a:xfrm flipH="1">
            <a:off x="1790099" y="2350799"/>
            <a:ext cx="453000" cy="644400"/>
          </a:xfrm>
          <a:prstGeom prst="straightConnector1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lg" w="lg" type="none"/>
            <a:tailEnd len="lg" w="lg" type="triangle"/>
          </a:ln>
        </p:spPr>
      </p:cxnSp>
      <p:cxnSp>
        <p:nvCxnSpPr>
          <p:cNvPr id="61" name="Shape 61"/>
          <p:cNvCxnSpPr>
            <a:stCxn id="49" idx="2"/>
            <a:endCxn id="54" idx="0"/>
          </p:cNvCxnSpPr>
          <p:nvPr/>
        </p:nvCxnSpPr>
        <p:spPr>
          <a:xfrm flipH="1">
            <a:off x="3490199" y="2350799"/>
            <a:ext cx="37800" cy="644400"/>
          </a:xfrm>
          <a:prstGeom prst="straightConnector1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lg" w="lg" type="none"/>
            <a:tailEnd len="lg" w="lg" type="triangle"/>
          </a:ln>
        </p:spPr>
      </p:cxnSp>
      <p:cxnSp>
        <p:nvCxnSpPr>
          <p:cNvPr id="62" name="Shape 62"/>
          <p:cNvCxnSpPr>
            <a:stCxn id="50" idx="2"/>
            <a:endCxn id="55" idx="0"/>
          </p:cNvCxnSpPr>
          <p:nvPr/>
        </p:nvCxnSpPr>
        <p:spPr>
          <a:xfrm>
            <a:off x="5525099" y="2350799"/>
            <a:ext cx="1139100" cy="562200"/>
          </a:xfrm>
          <a:prstGeom prst="straightConnector1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lg" w="lg" type="none"/>
            <a:tailEnd len="lg" w="lg" type="triangle"/>
          </a:ln>
        </p:spPr>
      </p:cxnSp>
      <p:cxnSp>
        <p:nvCxnSpPr>
          <p:cNvPr id="63" name="Shape 63"/>
          <p:cNvCxnSpPr>
            <a:stCxn id="55" idx="2"/>
            <a:endCxn id="56" idx="0"/>
          </p:cNvCxnSpPr>
          <p:nvPr/>
        </p:nvCxnSpPr>
        <p:spPr>
          <a:xfrm flipH="1">
            <a:off x="4850074" y="3367262"/>
            <a:ext cx="1814100" cy="195300"/>
          </a:xfrm>
          <a:prstGeom prst="straightConnector1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lg" w="lg" type="none"/>
            <a:tailEnd len="lg" w="lg" type="triangle"/>
          </a:ln>
        </p:spPr>
      </p:cxnSp>
      <p:cxnSp>
        <p:nvCxnSpPr>
          <p:cNvPr id="64" name="Shape 64"/>
          <p:cNvCxnSpPr>
            <a:stCxn id="55" idx="2"/>
            <a:endCxn id="57" idx="0"/>
          </p:cNvCxnSpPr>
          <p:nvPr/>
        </p:nvCxnSpPr>
        <p:spPr>
          <a:xfrm flipH="1">
            <a:off x="5969374" y="3367262"/>
            <a:ext cx="694800" cy="310800"/>
          </a:xfrm>
          <a:prstGeom prst="straightConnector1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lg" w="lg" type="none"/>
            <a:tailEnd len="lg" w="lg" type="triangle"/>
          </a:ln>
        </p:spPr>
      </p:cxnSp>
      <p:cxnSp>
        <p:nvCxnSpPr>
          <p:cNvPr id="65" name="Shape 65"/>
          <p:cNvCxnSpPr>
            <a:stCxn id="55" idx="2"/>
            <a:endCxn id="58" idx="0"/>
          </p:cNvCxnSpPr>
          <p:nvPr/>
        </p:nvCxnSpPr>
        <p:spPr>
          <a:xfrm>
            <a:off x="6664174" y="3367262"/>
            <a:ext cx="396300" cy="353400"/>
          </a:xfrm>
          <a:prstGeom prst="straightConnector1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lg" w="lg" type="none"/>
            <a:tailEnd len="lg" w="lg" type="triangle"/>
          </a:ln>
        </p:spPr>
      </p:cxnSp>
      <p:cxnSp>
        <p:nvCxnSpPr>
          <p:cNvPr id="66" name="Shape 66"/>
          <p:cNvCxnSpPr>
            <a:stCxn id="55" idx="2"/>
            <a:endCxn id="59" idx="0"/>
          </p:cNvCxnSpPr>
          <p:nvPr/>
        </p:nvCxnSpPr>
        <p:spPr>
          <a:xfrm>
            <a:off x="6664174" y="3367262"/>
            <a:ext cx="1568700" cy="332100"/>
          </a:xfrm>
          <a:prstGeom prst="straightConnector1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lg" w="lg" type="none"/>
            <a:tailEnd len="lg" w="lg" type="triangle"/>
          </a:ln>
        </p:spPr>
      </p:cxnSp>
      <p:cxnSp>
        <p:nvCxnSpPr>
          <p:cNvPr id="67" name="Shape 67"/>
          <p:cNvCxnSpPr>
            <a:endCxn id="53" idx="0"/>
          </p:cNvCxnSpPr>
          <p:nvPr/>
        </p:nvCxnSpPr>
        <p:spPr>
          <a:xfrm>
            <a:off x="1790250" y="3367274"/>
            <a:ext cx="0" cy="117000"/>
          </a:xfrm>
          <a:prstGeom prst="straightConnector1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lg" w="lg" type="none"/>
            <a:tailEnd len="lg" w="lg" type="triangle"/>
          </a:ln>
        </p:spPr>
      </p:cxnSp>
    </p:spTree>
  </p:cSld>
  <p:clrMapOvr>
    <a:masterClrMapping/>
  </p:clrMapOvr>
  <p:transition spd="slow">
    <p:cut/>
  </p:transition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7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Shape 72"/>
          <p:cNvSpPr txBox="1"/>
          <p:nvPr/>
        </p:nvSpPr>
        <p:spPr>
          <a:xfrm>
            <a:off x="65950" y="2218500"/>
            <a:ext cx="800700" cy="292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Boecio</a:t>
            </a:r>
          </a:p>
        </p:txBody>
      </p:sp>
      <p:sp>
        <p:nvSpPr>
          <p:cNvPr id="73" name="Shape 73"/>
          <p:cNvSpPr txBox="1"/>
          <p:nvPr/>
        </p:nvSpPr>
        <p:spPr>
          <a:xfrm>
            <a:off x="970150" y="2237225"/>
            <a:ext cx="951299" cy="37679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St.Tomás</a:t>
            </a:r>
          </a:p>
        </p:txBody>
      </p:sp>
      <p:sp>
        <p:nvSpPr>
          <p:cNvPr id="74" name="Shape 74"/>
          <p:cNvSpPr txBox="1"/>
          <p:nvPr/>
        </p:nvSpPr>
        <p:spPr>
          <a:xfrm>
            <a:off x="2029500" y="2242050"/>
            <a:ext cx="951299" cy="24509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Ockham</a:t>
            </a:r>
          </a:p>
        </p:txBody>
      </p:sp>
      <p:sp>
        <p:nvSpPr>
          <p:cNvPr id="75" name="Shape 75"/>
          <p:cNvSpPr txBox="1"/>
          <p:nvPr/>
        </p:nvSpPr>
        <p:spPr>
          <a:xfrm>
            <a:off x="4244000" y="2270925"/>
            <a:ext cx="904200" cy="37679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Kant</a:t>
            </a:r>
          </a:p>
        </p:txBody>
      </p:sp>
      <p:sp>
        <p:nvSpPr>
          <p:cNvPr id="76" name="Shape 76"/>
          <p:cNvSpPr txBox="1"/>
          <p:nvPr/>
        </p:nvSpPr>
        <p:spPr>
          <a:xfrm>
            <a:off x="3088875" y="2270925"/>
            <a:ext cx="1168200" cy="37679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Descartes</a:t>
            </a:r>
          </a:p>
        </p:txBody>
      </p:sp>
      <p:sp>
        <p:nvSpPr>
          <p:cNvPr id="77" name="Shape 77"/>
          <p:cNvSpPr txBox="1"/>
          <p:nvPr/>
        </p:nvSpPr>
        <p:spPr>
          <a:xfrm>
            <a:off x="5122125" y="2303075"/>
            <a:ext cx="1221899" cy="24509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Kierkegaard</a:t>
            </a:r>
          </a:p>
        </p:txBody>
      </p:sp>
      <p:sp>
        <p:nvSpPr>
          <p:cNvPr id="78" name="Shape 78"/>
          <p:cNvSpPr txBox="1"/>
          <p:nvPr/>
        </p:nvSpPr>
        <p:spPr>
          <a:xfrm>
            <a:off x="7470750" y="2313225"/>
            <a:ext cx="1221899" cy="292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Heidegger</a:t>
            </a:r>
          </a:p>
        </p:txBody>
      </p:sp>
      <p:sp>
        <p:nvSpPr>
          <p:cNvPr id="79" name="Shape 79"/>
          <p:cNvSpPr txBox="1"/>
          <p:nvPr/>
        </p:nvSpPr>
        <p:spPr>
          <a:xfrm>
            <a:off x="6411400" y="2336775"/>
            <a:ext cx="1130699" cy="24509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Nietzsche</a:t>
            </a:r>
          </a:p>
        </p:txBody>
      </p:sp>
      <p:pic>
        <p:nvPicPr>
          <p:cNvPr id="80" name="Shape 8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5950" y="1332915"/>
            <a:ext cx="904200" cy="885584"/>
          </a:xfrm>
          <a:prstGeom prst="rect">
            <a:avLst/>
          </a:prstGeom>
          <a:noFill/>
          <a:ln>
            <a:noFill/>
          </a:ln>
        </p:spPr>
      </p:pic>
      <p:pic>
        <p:nvPicPr>
          <p:cNvPr id="81" name="Shape 8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024937" y="1297300"/>
            <a:ext cx="904199" cy="956819"/>
          </a:xfrm>
          <a:prstGeom prst="rect">
            <a:avLst/>
          </a:prstGeom>
          <a:noFill/>
          <a:ln>
            <a:noFill/>
          </a:ln>
        </p:spPr>
      </p:pic>
      <p:pic>
        <p:nvPicPr>
          <p:cNvPr id="82" name="Shape 82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091498" y="1297300"/>
            <a:ext cx="708599" cy="1032572"/>
          </a:xfrm>
          <a:prstGeom prst="rect">
            <a:avLst/>
          </a:prstGeom>
          <a:noFill/>
          <a:ln>
            <a:noFill/>
          </a:ln>
        </p:spPr>
      </p:pic>
      <p:pic>
        <p:nvPicPr>
          <p:cNvPr id="83" name="Shape 83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3032625" y="1300150"/>
            <a:ext cx="1130699" cy="951127"/>
          </a:xfrm>
          <a:prstGeom prst="rect">
            <a:avLst/>
          </a:prstGeom>
          <a:noFill/>
          <a:ln>
            <a:noFill/>
          </a:ln>
        </p:spPr>
      </p:pic>
      <p:pic>
        <p:nvPicPr>
          <p:cNvPr id="84" name="Shape 84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4143652" y="1235850"/>
            <a:ext cx="800700" cy="1079720"/>
          </a:xfrm>
          <a:prstGeom prst="rect">
            <a:avLst/>
          </a:prstGeom>
          <a:noFill/>
          <a:ln>
            <a:noFill/>
          </a:ln>
        </p:spPr>
      </p:pic>
      <p:pic>
        <p:nvPicPr>
          <p:cNvPr id="85" name="Shape 85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5378762" y="1288992"/>
            <a:ext cx="708600" cy="1049185"/>
          </a:xfrm>
          <a:prstGeom prst="rect">
            <a:avLst/>
          </a:prstGeom>
          <a:noFill/>
          <a:ln>
            <a:noFill/>
          </a:ln>
        </p:spPr>
      </p:pic>
      <p:pic>
        <p:nvPicPr>
          <p:cNvPr id="86" name="Shape 86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6465612" y="1211837"/>
            <a:ext cx="800698" cy="1203503"/>
          </a:xfrm>
          <a:prstGeom prst="rect">
            <a:avLst/>
          </a:prstGeom>
          <a:noFill/>
          <a:ln>
            <a:noFill/>
          </a:ln>
        </p:spPr>
      </p:pic>
      <p:pic>
        <p:nvPicPr>
          <p:cNvPr id="87" name="Shape 87"/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>
            <a:off x="7470750" y="1287900"/>
            <a:ext cx="1168200" cy="1051380"/>
          </a:xfrm>
          <a:prstGeom prst="rect">
            <a:avLst/>
          </a:prstGeom>
          <a:noFill/>
          <a:ln>
            <a:noFill/>
          </a:ln>
        </p:spPr>
      </p:pic>
      <p:sp>
        <p:nvSpPr>
          <p:cNvPr id="88" name="Shape 88"/>
          <p:cNvSpPr txBox="1"/>
          <p:nvPr/>
        </p:nvSpPr>
        <p:spPr>
          <a:xfrm>
            <a:off x="3816175" y="96075"/>
            <a:ext cx="5134799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b="1" lang="en">
                <a:solidFill>
                  <a:srgbClr val="00FF00"/>
                </a:solidFill>
              </a:rPr>
              <a:t>Principios antropológicos en la Historia de la Filosofía.</a:t>
            </a:r>
          </a:p>
        </p:txBody>
      </p:sp>
      <p:sp>
        <p:nvSpPr>
          <p:cNvPr id="89" name="Shape 89"/>
          <p:cNvSpPr txBox="1"/>
          <p:nvPr/>
        </p:nvSpPr>
        <p:spPr>
          <a:xfrm>
            <a:off x="165925" y="2759500"/>
            <a:ext cx="1580699" cy="376799"/>
          </a:xfrm>
          <a:prstGeom prst="rect">
            <a:avLst/>
          </a:prstGeom>
          <a:solidFill>
            <a:srgbClr val="B6D7A8"/>
          </a:solidFill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algn="ctr">
              <a:spcBef>
                <a:spcPts val="0"/>
              </a:spcBef>
              <a:buNone/>
            </a:pPr>
            <a:r>
              <a:rPr lang="en"/>
              <a:t>personalistas</a:t>
            </a:r>
          </a:p>
        </p:txBody>
      </p:sp>
      <p:sp>
        <p:nvSpPr>
          <p:cNvPr id="90" name="Shape 90"/>
          <p:cNvSpPr txBox="1"/>
          <p:nvPr/>
        </p:nvSpPr>
        <p:spPr>
          <a:xfrm>
            <a:off x="192125" y="3388250"/>
            <a:ext cx="1554599" cy="550200"/>
          </a:xfrm>
          <a:prstGeom prst="rect">
            <a:avLst/>
          </a:prstGeom>
          <a:solidFill>
            <a:srgbClr val="93C47D"/>
          </a:solidFill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abiertos a la trascendencia</a:t>
            </a:r>
          </a:p>
        </p:txBody>
      </p:sp>
      <p:sp>
        <p:nvSpPr>
          <p:cNvPr id="91" name="Shape 91"/>
          <p:cNvSpPr txBox="1"/>
          <p:nvPr/>
        </p:nvSpPr>
        <p:spPr>
          <a:xfrm>
            <a:off x="2043425" y="2776975"/>
            <a:ext cx="1938600" cy="376799"/>
          </a:xfrm>
          <a:prstGeom prst="rect">
            <a:avLst/>
          </a:prstGeom>
          <a:solidFill>
            <a:srgbClr val="A2C4C9"/>
          </a:solidFill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algn="ctr">
              <a:spcBef>
                <a:spcPts val="0"/>
              </a:spcBef>
              <a:buNone/>
            </a:pPr>
            <a:r>
              <a:rPr lang="en"/>
              <a:t>individualistas</a:t>
            </a:r>
          </a:p>
        </p:txBody>
      </p:sp>
      <p:sp>
        <p:nvSpPr>
          <p:cNvPr id="92" name="Shape 92"/>
          <p:cNvSpPr txBox="1"/>
          <p:nvPr/>
        </p:nvSpPr>
        <p:spPr>
          <a:xfrm>
            <a:off x="2060900" y="3405725"/>
            <a:ext cx="1921199" cy="550200"/>
          </a:xfrm>
          <a:prstGeom prst="rect">
            <a:avLst/>
          </a:prstGeom>
          <a:solidFill>
            <a:srgbClr val="76A5AF"/>
          </a:solidFill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cerrados en sí mismo</a:t>
            </a:r>
          </a:p>
        </p:txBody>
      </p:sp>
      <p:sp>
        <p:nvSpPr>
          <p:cNvPr id="93" name="Shape 93"/>
          <p:cNvSpPr txBox="1"/>
          <p:nvPr/>
        </p:nvSpPr>
        <p:spPr>
          <a:xfrm>
            <a:off x="4165450" y="2811900"/>
            <a:ext cx="956699" cy="37679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94" name="Shape 94"/>
          <p:cNvSpPr txBox="1"/>
          <p:nvPr/>
        </p:nvSpPr>
        <p:spPr>
          <a:xfrm>
            <a:off x="4086850" y="2776900"/>
            <a:ext cx="4942500" cy="342000"/>
          </a:xfrm>
          <a:prstGeom prst="rect">
            <a:avLst/>
          </a:prstGeom>
          <a:solidFill>
            <a:srgbClr val="C9DAF8"/>
          </a:solidFill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algn="ctr">
              <a:spcBef>
                <a:spcPts val="0"/>
              </a:spcBef>
              <a:buNone/>
            </a:pPr>
            <a:r>
              <a:rPr lang="en"/>
              <a:t>autonomistas</a:t>
            </a:r>
          </a:p>
        </p:txBody>
      </p:sp>
      <p:sp>
        <p:nvSpPr>
          <p:cNvPr id="95" name="Shape 95"/>
          <p:cNvSpPr txBox="1"/>
          <p:nvPr/>
        </p:nvSpPr>
        <p:spPr>
          <a:xfrm>
            <a:off x="4139250" y="3414450"/>
            <a:ext cx="800700" cy="1309799"/>
          </a:xfrm>
          <a:prstGeom prst="rect">
            <a:avLst/>
          </a:prstGeom>
          <a:solidFill>
            <a:srgbClr val="9FC5E8"/>
          </a:solidFill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algn="ctr">
              <a:spcBef>
                <a:spcPts val="0"/>
              </a:spcBef>
              <a:buNone/>
            </a:pPr>
            <a:r>
              <a:rPr lang="en"/>
              <a:t>ser que es un fin en sí mismo</a:t>
            </a:r>
          </a:p>
        </p:txBody>
      </p:sp>
      <p:sp>
        <p:nvSpPr>
          <p:cNvPr id="96" name="Shape 96"/>
          <p:cNvSpPr txBox="1"/>
          <p:nvPr/>
        </p:nvSpPr>
        <p:spPr>
          <a:xfrm>
            <a:off x="5122125" y="3440650"/>
            <a:ext cx="1303199" cy="1702800"/>
          </a:xfrm>
          <a:prstGeom prst="rect">
            <a:avLst/>
          </a:prstGeom>
          <a:solidFill>
            <a:srgbClr val="3D85C6"/>
          </a:solidFill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algn="ctr">
              <a:spcBef>
                <a:spcPts val="0"/>
              </a:spcBef>
              <a:buNone/>
            </a:pPr>
            <a:r>
              <a:rPr lang="en"/>
              <a:t>angustia existencial, ansiedad que lleva al hombre a buscar el sentido</a:t>
            </a:r>
          </a:p>
        </p:txBody>
      </p:sp>
      <p:sp>
        <p:nvSpPr>
          <p:cNvPr id="97" name="Shape 97"/>
          <p:cNvSpPr txBox="1"/>
          <p:nvPr/>
        </p:nvSpPr>
        <p:spPr>
          <a:xfrm>
            <a:off x="6514525" y="3449375"/>
            <a:ext cx="1026600" cy="1397100"/>
          </a:xfrm>
          <a:prstGeom prst="rect">
            <a:avLst/>
          </a:prstGeom>
          <a:solidFill>
            <a:srgbClr val="0B5394"/>
          </a:solidFill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algn="ctr">
              <a:spcBef>
                <a:spcPts val="0"/>
              </a:spcBef>
              <a:buNone/>
            </a:pPr>
            <a:r>
              <a:rPr lang="en"/>
              <a:t>ser autodeterminado en su limitada libertad</a:t>
            </a:r>
          </a:p>
        </p:txBody>
      </p:sp>
      <p:sp>
        <p:nvSpPr>
          <p:cNvPr id="98" name="Shape 98"/>
          <p:cNvSpPr txBox="1"/>
          <p:nvPr/>
        </p:nvSpPr>
        <p:spPr>
          <a:xfrm>
            <a:off x="7641025" y="3458100"/>
            <a:ext cx="1388399" cy="1606800"/>
          </a:xfrm>
          <a:prstGeom prst="rect">
            <a:avLst/>
          </a:prstGeom>
          <a:solidFill>
            <a:srgbClr val="3C78D8"/>
          </a:solidFill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rtl="0" algn="ctr">
              <a:spcBef>
                <a:spcPts val="0"/>
              </a:spcBef>
              <a:buNone/>
            </a:pPr>
            <a:r>
              <a:rPr lang="en"/>
              <a:t>dasein (ser ahí)</a:t>
            </a:r>
          </a:p>
          <a:p>
            <a:pPr rtl="0" algn="ctr">
              <a:spcBef>
                <a:spcPts val="0"/>
              </a:spcBef>
              <a:buNone/>
            </a:pPr>
            <a:r>
              <a:rPr lang="en"/>
              <a:t>lo define el</a:t>
            </a:r>
          </a:p>
          <a:p>
            <a:pPr algn="ctr">
              <a:spcBef>
                <a:spcPts val="0"/>
              </a:spcBef>
              <a:buNone/>
            </a:pPr>
            <a:r>
              <a:rPr lang="en"/>
              <a:t>sentimiento de angustia cerrado a la trascendencia</a:t>
            </a:r>
          </a:p>
        </p:txBody>
      </p:sp>
    </p:spTree>
  </p:cSld>
  <p:clrMapOvr>
    <a:masterClrMapping/>
  </p:clrMapOvr>
  <p:transition spd="slow">
    <p:cut/>
  </p:transition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02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Shape 103"/>
          <p:cNvSpPr txBox="1"/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algn="ctr">
              <a:spcBef>
                <a:spcPts val="0"/>
              </a:spcBef>
              <a:buNone/>
            </a:pPr>
            <a:r>
              <a:rPr lang="en" sz="3000"/>
              <a:t>Principios antropológicos contemporáneos.</a:t>
            </a:r>
          </a:p>
        </p:txBody>
      </p:sp>
      <p:sp>
        <p:nvSpPr>
          <p:cNvPr id="104" name="Shape 104"/>
          <p:cNvSpPr txBox="1"/>
          <p:nvPr>
            <p:ph idx="1" type="body"/>
          </p:nvPr>
        </p:nvSpPr>
        <p:spPr>
          <a:xfrm>
            <a:off x="673850" y="1063375"/>
            <a:ext cx="3216599" cy="3725699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rtl="0">
              <a:spcBef>
                <a:spcPts val="0"/>
              </a:spcBef>
              <a:buNone/>
            </a:pPr>
            <a:r>
              <a:t/>
            </a:r>
            <a:endParaRPr/>
          </a:p>
          <a:p>
            <a:pPr rtl="0">
              <a:spcBef>
                <a:spcPts val="0"/>
              </a:spcBef>
              <a:buNone/>
            </a:pPr>
            <a:r>
              <a:rPr lang="en"/>
              <a:t>Personalismo</a:t>
            </a:r>
          </a:p>
          <a:p>
            <a:pPr rtl="0">
              <a:spcBef>
                <a:spcPts val="0"/>
              </a:spcBef>
              <a:buNone/>
            </a:pPr>
            <a:r>
              <a:t/>
            </a:r>
            <a:endParaRPr/>
          </a:p>
          <a:p>
            <a:pPr rtl="0">
              <a:spcBef>
                <a:spcPts val="0"/>
              </a:spcBef>
              <a:buNone/>
            </a:pPr>
            <a:r>
              <a:rPr lang="en"/>
              <a:t>Materialismo</a:t>
            </a:r>
          </a:p>
          <a:p>
            <a:pPr rtl="0">
              <a:spcBef>
                <a:spcPts val="0"/>
              </a:spcBef>
              <a:buNone/>
            </a:pPr>
            <a:r>
              <a:t/>
            </a:r>
            <a:endParaRPr/>
          </a:p>
          <a:p>
            <a:pPr>
              <a:spcBef>
                <a:spcPts val="0"/>
              </a:spcBef>
              <a:buNone/>
            </a:pPr>
            <a:r>
              <a:rPr lang="en"/>
              <a:t>Posmodernismo</a:t>
            </a:r>
          </a:p>
        </p:txBody>
      </p:sp>
      <p:sp>
        <p:nvSpPr>
          <p:cNvPr id="105" name="Shape 105"/>
          <p:cNvSpPr/>
          <p:nvPr/>
        </p:nvSpPr>
        <p:spPr>
          <a:xfrm>
            <a:off x="3667850" y="1780425"/>
            <a:ext cx="1224599" cy="480299"/>
          </a:xfrm>
          <a:prstGeom prst="rightArrow">
            <a:avLst>
              <a:gd fmla="val 50000" name="adj1"/>
              <a:gd fmla="val 50000" name="adj2"/>
            </a:avLst>
          </a:prstGeom>
          <a:solidFill>
            <a:schemeClr val="lt2"/>
          </a:solidFill>
          <a:ln cap="flat" cmpd="sng" w="19050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06" name="Shape 106"/>
          <p:cNvSpPr/>
          <p:nvPr/>
        </p:nvSpPr>
        <p:spPr>
          <a:xfrm>
            <a:off x="3667850" y="2856025"/>
            <a:ext cx="1224599" cy="480299"/>
          </a:xfrm>
          <a:prstGeom prst="rightArrow">
            <a:avLst>
              <a:gd fmla="val 50000" name="adj1"/>
              <a:gd fmla="val 50000" name="adj2"/>
            </a:avLst>
          </a:prstGeom>
          <a:solidFill>
            <a:schemeClr val="lt2"/>
          </a:solidFill>
          <a:ln cap="flat" cmpd="sng" w="19050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07" name="Shape 107"/>
          <p:cNvSpPr/>
          <p:nvPr/>
        </p:nvSpPr>
        <p:spPr>
          <a:xfrm>
            <a:off x="3667850" y="3931625"/>
            <a:ext cx="1224599" cy="480299"/>
          </a:xfrm>
          <a:prstGeom prst="rightArrow">
            <a:avLst>
              <a:gd fmla="val 50000" name="adj1"/>
              <a:gd fmla="val 50000" name="adj2"/>
            </a:avLst>
          </a:prstGeom>
          <a:solidFill>
            <a:schemeClr val="lt2"/>
          </a:solidFill>
          <a:ln cap="flat" cmpd="sng" w="19050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08" name="Shape 108"/>
          <p:cNvSpPr txBox="1"/>
          <p:nvPr/>
        </p:nvSpPr>
        <p:spPr>
          <a:xfrm>
            <a:off x="5204625" y="1431100"/>
            <a:ext cx="3370800" cy="103919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rtl="0">
              <a:spcBef>
                <a:spcPts val="0"/>
              </a:spcBef>
              <a:buNone/>
            </a:pPr>
            <a:r>
              <a:rPr lang="en"/>
              <a:t>sustancia indivisa de naturaleza racional capaz de alcanzar la trascendencia como sentido último de su existencia.</a:t>
            </a:r>
          </a:p>
          <a:p>
            <a:pPr>
              <a:spcBef>
                <a:spcPts val="0"/>
              </a:spcBef>
              <a:buNone/>
            </a:pPr>
            <a:r>
              <a:rPr lang="en"/>
              <a:t>acentúa la dignidad de la persona.</a:t>
            </a:r>
          </a:p>
        </p:txBody>
      </p:sp>
      <p:sp>
        <p:nvSpPr>
          <p:cNvPr id="109" name="Shape 109"/>
          <p:cNvSpPr txBox="1"/>
          <p:nvPr/>
        </p:nvSpPr>
        <p:spPr>
          <a:xfrm>
            <a:off x="5248300" y="2694475"/>
            <a:ext cx="2951700" cy="803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individuo autónomo que se basta a sí mismo y resuelve en sí y por sí el sentido último de su existencia.</a:t>
            </a:r>
          </a:p>
        </p:txBody>
      </p:sp>
      <p:sp>
        <p:nvSpPr>
          <p:cNvPr id="110" name="Shape 110"/>
          <p:cNvSpPr txBox="1"/>
          <p:nvPr/>
        </p:nvSpPr>
        <p:spPr>
          <a:xfrm>
            <a:off x="5291975" y="3722050"/>
            <a:ext cx="2776799" cy="9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rtl="0">
              <a:spcBef>
                <a:spcPts val="0"/>
              </a:spcBef>
              <a:buNone/>
            </a:pPr>
            <a:r>
              <a:rPr lang="en"/>
              <a:t>relativismo.</a:t>
            </a:r>
          </a:p>
          <a:p>
            <a:pPr>
              <a:spcBef>
                <a:spcPts val="0"/>
              </a:spcBef>
              <a:buNone/>
            </a:pPr>
            <a:r>
              <a:rPr lang="en"/>
              <a:t>individuo centrado en la subsistencia de sí, carente de sentido y significancia.</a:t>
            </a:r>
          </a:p>
        </p:txBody>
      </p:sp>
    </p:spTree>
  </p:cSld>
  <p:clrMapOvr>
    <a:masterClrMapping/>
  </p:clrMapOvr>
  <p:transition spd="slow">
    <p:cut/>
  </p:transition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14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5" name="Shape 1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713799" y="1126500"/>
            <a:ext cx="3356349" cy="3544001"/>
          </a:xfrm>
          <a:prstGeom prst="rect">
            <a:avLst/>
          </a:prstGeom>
          <a:noFill/>
          <a:ln>
            <a:noFill/>
          </a:ln>
        </p:spPr>
      </p:pic>
      <p:sp>
        <p:nvSpPr>
          <p:cNvPr id="116" name="Shape 116"/>
          <p:cNvSpPr/>
          <p:nvPr/>
        </p:nvSpPr>
        <p:spPr>
          <a:xfrm>
            <a:off x="1961800" y="685350"/>
            <a:ext cx="1318500" cy="1257600"/>
          </a:xfrm>
          <a:prstGeom prst="ellipse">
            <a:avLst/>
          </a:prstGeom>
          <a:solidFill>
            <a:srgbClr val="FCE5CD"/>
          </a:solidFill>
          <a:ln cap="flat" cmpd="sng" w="19050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b="1" lang="en" sz="1200"/>
              <a:t>Biológica</a:t>
            </a:r>
          </a:p>
        </p:txBody>
      </p:sp>
      <p:sp>
        <p:nvSpPr>
          <p:cNvPr id="117" name="Shape 117"/>
          <p:cNvSpPr/>
          <p:nvPr/>
        </p:nvSpPr>
        <p:spPr>
          <a:xfrm>
            <a:off x="3689075" y="58500"/>
            <a:ext cx="1318500" cy="1257600"/>
          </a:xfrm>
          <a:prstGeom prst="ellipse">
            <a:avLst/>
          </a:prstGeom>
          <a:solidFill>
            <a:srgbClr val="FCE5CD"/>
          </a:solidFill>
          <a:ln cap="flat" cmpd="sng" w="19050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 algn="ctr">
              <a:spcBef>
                <a:spcPts val="0"/>
              </a:spcBef>
              <a:buNone/>
            </a:pPr>
            <a:r>
              <a:rPr b="1" lang="en" sz="1100"/>
              <a:t>Intelectiva volitiva</a:t>
            </a:r>
          </a:p>
        </p:txBody>
      </p:sp>
      <p:sp>
        <p:nvSpPr>
          <p:cNvPr id="118" name="Shape 118"/>
          <p:cNvSpPr/>
          <p:nvPr/>
        </p:nvSpPr>
        <p:spPr>
          <a:xfrm>
            <a:off x="2174400" y="3885900"/>
            <a:ext cx="1318500" cy="1257600"/>
          </a:xfrm>
          <a:prstGeom prst="ellipse">
            <a:avLst/>
          </a:prstGeom>
          <a:solidFill>
            <a:srgbClr val="FCE5CD"/>
          </a:solidFill>
          <a:ln cap="flat" cmpd="sng" w="19050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b="1" lang="en" sz="1200"/>
              <a:t>Religiosa</a:t>
            </a:r>
          </a:p>
        </p:txBody>
      </p:sp>
      <p:sp>
        <p:nvSpPr>
          <p:cNvPr id="119" name="Shape 119"/>
          <p:cNvSpPr/>
          <p:nvPr/>
        </p:nvSpPr>
        <p:spPr>
          <a:xfrm>
            <a:off x="5723650" y="1942950"/>
            <a:ext cx="1318500" cy="1257600"/>
          </a:xfrm>
          <a:prstGeom prst="ellipse">
            <a:avLst/>
          </a:prstGeom>
          <a:solidFill>
            <a:srgbClr val="FCE5CD"/>
          </a:solidFill>
          <a:ln cap="flat" cmpd="sng" w="19050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 algn="ctr">
              <a:spcBef>
                <a:spcPts val="0"/>
              </a:spcBef>
              <a:buNone/>
            </a:pPr>
            <a:r>
              <a:rPr b="1" lang="en" sz="1200"/>
              <a:t>Ético Moral</a:t>
            </a:r>
          </a:p>
        </p:txBody>
      </p:sp>
      <p:sp>
        <p:nvSpPr>
          <p:cNvPr id="120" name="Shape 120"/>
          <p:cNvSpPr/>
          <p:nvPr/>
        </p:nvSpPr>
        <p:spPr>
          <a:xfrm>
            <a:off x="5460000" y="641550"/>
            <a:ext cx="1318500" cy="1257600"/>
          </a:xfrm>
          <a:prstGeom prst="ellipse">
            <a:avLst/>
          </a:prstGeom>
          <a:solidFill>
            <a:srgbClr val="FCE5CD"/>
          </a:solidFill>
          <a:ln cap="flat" cmpd="sng" w="19050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b="1" lang="en" sz="1000"/>
              <a:t>Psicológica</a:t>
            </a:r>
          </a:p>
        </p:txBody>
      </p:sp>
      <p:sp>
        <p:nvSpPr>
          <p:cNvPr id="121" name="Shape 121"/>
          <p:cNvSpPr/>
          <p:nvPr/>
        </p:nvSpPr>
        <p:spPr>
          <a:xfrm>
            <a:off x="5276750" y="3885900"/>
            <a:ext cx="1318500" cy="1257600"/>
          </a:xfrm>
          <a:prstGeom prst="ellipse">
            <a:avLst/>
          </a:prstGeom>
          <a:solidFill>
            <a:srgbClr val="FCE5CD"/>
          </a:solidFill>
          <a:ln cap="flat" cmpd="sng" w="19050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 algn="ctr">
              <a:spcBef>
                <a:spcPts val="0"/>
              </a:spcBef>
              <a:buNone/>
            </a:pPr>
            <a:r>
              <a:rPr b="1" lang="en" sz="1200"/>
              <a:t>Social</a:t>
            </a:r>
          </a:p>
        </p:txBody>
      </p:sp>
      <p:sp>
        <p:nvSpPr>
          <p:cNvPr id="122" name="Shape 122"/>
          <p:cNvSpPr/>
          <p:nvPr/>
        </p:nvSpPr>
        <p:spPr>
          <a:xfrm>
            <a:off x="1790200" y="2023425"/>
            <a:ext cx="1318500" cy="1257600"/>
          </a:xfrm>
          <a:prstGeom prst="ellipse">
            <a:avLst/>
          </a:prstGeom>
          <a:solidFill>
            <a:srgbClr val="FCE5CD"/>
          </a:solidFill>
          <a:ln cap="flat" cmpd="sng" w="19050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b="1" lang="en" sz="1200"/>
              <a:t>Histórica</a:t>
            </a:r>
          </a:p>
        </p:txBody>
      </p:sp>
      <p:sp>
        <p:nvSpPr>
          <p:cNvPr id="123" name="Shape 123"/>
          <p:cNvSpPr txBox="1"/>
          <p:nvPr/>
        </p:nvSpPr>
        <p:spPr>
          <a:xfrm>
            <a:off x="5414200" y="0"/>
            <a:ext cx="36576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b="1" lang="en">
                <a:solidFill>
                  <a:srgbClr val="00FF00"/>
                </a:solidFill>
              </a:rPr>
              <a:t>Dimensiones de la Persona Humana</a:t>
            </a:r>
          </a:p>
        </p:txBody>
      </p:sp>
    </p:spTree>
  </p:cSld>
  <p:clrMapOvr>
    <a:masterClrMapping/>
  </p:clrMapOvr>
  <p:transition spd="slow">
    <p:cut/>
  </p:transition>
</p:sld>
</file>

<file path=ppt/theme/theme1.xml><?xml version="1.0" encoding="utf-8"?>
<a:theme xmlns:a="http://schemas.openxmlformats.org/drawingml/2006/main" xmlns:r="http://schemas.openxmlformats.org/officeDocument/2006/relationships" name="paper-plane">
  <a:themeElements>
    <a:clrScheme name="Custom 354">
      <a:dk1>
        <a:srgbClr val="000000"/>
      </a:dk1>
      <a:lt1>
        <a:srgbClr val="FFFFFF"/>
      </a:lt1>
      <a:dk2>
        <a:srgbClr val="30182B"/>
      </a:dk2>
      <a:lt2>
        <a:srgbClr val="DFDFDF"/>
      </a:lt2>
      <a:accent1>
        <a:srgbClr val="592D50"/>
      </a:accent1>
      <a:accent2>
        <a:srgbClr val="D3A67A"/>
      </a:accent2>
      <a:accent3>
        <a:srgbClr val="45485F"/>
      </a:accent3>
      <a:accent4>
        <a:srgbClr val="6B9756"/>
      </a:accent4>
      <a:accent5>
        <a:srgbClr val="7D576E"/>
      </a:accent5>
      <a:accent6>
        <a:srgbClr val="4C1A23"/>
      </a:accent6>
      <a:hlink>
        <a:srgbClr val="511E3E"/>
      </a:hlink>
      <a:folHlink>
        <a:srgbClr val="9EA0A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